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5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2.xml" ContentType="application/vnd.openxmlformats-officedocument.drawingml.chart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407" r:id="rId2"/>
    <p:sldId id="413" r:id="rId3"/>
    <p:sldId id="408" r:id="rId4"/>
    <p:sldId id="433" r:id="rId5"/>
    <p:sldId id="448" r:id="rId6"/>
    <p:sldId id="449" r:id="rId7"/>
    <p:sldId id="361" r:id="rId8"/>
    <p:sldId id="357" r:id="rId9"/>
    <p:sldId id="425" r:id="rId10"/>
    <p:sldId id="426" r:id="rId11"/>
    <p:sldId id="427" r:id="rId12"/>
    <p:sldId id="428" r:id="rId13"/>
    <p:sldId id="358" r:id="rId14"/>
    <p:sldId id="442" r:id="rId15"/>
    <p:sldId id="436" r:id="rId16"/>
    <p:sldId id="450" r:id="rId17"/>
    <p:sldId id="451" r:id="rId18"/>
    <p:sldId id="452" r:id="rId19"/>
    <p:sldId id="439" r:id="rId20"/>
    <p:sldId id="423" r:id="rId21"/>
    <p:sldId id="438" r:id="rId22"/>
    <p:sldId id="399" r:id="rId23"/>
    <p:sldId id="395" r:id="rId24"/>
    <p:sldId id="392" r:id="rId25"/>
    <p:sldId id="393" r:id="rId26"/>
    <p:sldId id="394" r:id="rId27"/>
    <p:sldId id="455" r:id="rId28"/>
    <p:sldId id="458" r:id="rId29"/>
    <p:sldId id="459" r:id="rId30"/>
    <p:sldId id="457" r:id="rId31"/>
    <p:sldId id="456" r:id="rId32"/>
    <p:sldId id="460" r:id="rId33"/>
    <p:sldId id="461" r:id="rId34"/>
    <p:sldId id="462" r:id="rId35"/>
    <p:sldId id="463" r:id="rId36"/>
    <p:sldId id="400" r:id="rId37"/>
    <p:sldId id="441" r:id="rId38"/>
    <p:sldId id="453" r:id="rId39"/>
    <p:sldId id="454" r:id="rId40"/>
    <p:sldId id="401" r:id="rId41"/>
    <p:sldId id="404" r:id="rId42"/>
    <p:sldId id="338" r:id="rId43"/>
    <p:sldId id="337" r:id="rId44"/>
    <p:sldId id="339" r:id="rId45"/>
    <p:sldId id="342" r:id="rId46"/>
    <p:sldId id="344" r:id="rId47"/>
    <p:sldId id="402" r:id="rId48"/>
    <p:sldId id="345" r:id="rId49"/>
    <p:sldId id="346" r:id="rId50"/>
    <p:sldId id="348" r:id="rId51"/>
    <p:sldId id="411" r:id="rId52"/>
    <p:sldId id="347" r:id="rId53"/>
    <p:sldId id="371" r:id="rId54"/>
    <p:sldId id="464" r:id="rId55"/>
    <p:sldId id="372" r:id="rId56"/>
    <p:sldId id="405" r:id="rId57"/>
    <p:sldId id="382" r:id="rId58"/>
    <p:sldId id="383" r:id="rId59"/>
    <p:sldId id="384" r:id="rId60"/>
    <p:sldId id="386" r:id="rId61"/>
    <p:sldId id="373" r:id="rId62"/>
    <p:sldId id="374" r:id="rId63"/>
    <p:sldId id="403" r:id="rId64"/>
    <p:sldId id="376" r:id="rId65"/>
    <p:sldId id="409" r:id="rId66"/>
    <p:sldId id="410" r:id="rId67"/>
    <p:sldId id="465" r:id="rId68"/>
  </p:sldIdLst>
  <p:sldSz cx="9144000" cy="6858000" type="screen4x3"/>
  <p:notesSz cx="6858000" cy="9144000"/>
  <p:embeddedFontLst>
    <p:embeddedFont>
      <p:font typeface="TradeGothic LT Bold" pitchFamily="2" charset="0"/>
      <p:bold r:id="rId71"/>
      <p:boldItalic r:id="rId72"/>
    </p:embeddedFont>
    <p:embeddedFont>
      <p:font typeface="Tw Cen MT" pitchFamily="34" charset="0"/>
      <p:regular r:id="rId73"/>
      <p:bold r:id="rId74"/>
      <p:italic r:id="rId75"/>
      <p:boldItalic r:id="rId76"/>
    </p:embeddedFont>
    <p:embeddedFont>
      <p:font typeface="Corbel" pitchFamily="34" charset="0"/>
      <p:regular r:id="rId77"/>
      <p:bold r:id="rId78"/>
      <p:italic r:id="rId79"/>
      <p:boldItalic r:id="rId80"/>
    </p:embeddedFont>
    <p:embeddedFont>
      <p:font typeface="Wingdings 2" pitchFamily="18" charset="2"/>
      <p:regular r:id="rId81"/>
    </p:embeddedFont>
    <p:embeddedFont>
      <p:font typeface="Calibri" pitchFamily="34" charset="0"/>
      <p:regular r:id="rId82"/>
      <p:bold r:id="rId83"/>
      <p:italic r:id="rId84"/>
      <p:boldItalic r:id="rId85"/>
    </p:embeddedFont>
    <p:embeddedFont>
      <p:font typeface="Constantia" pitchFamily="18" charset="0"/>
      <p:regular r:id="rId86"/>
      <p:bold r:id="rId87"/>
      <p:italic r:id="rId88"/>
      <p:boldItalic r:id="rId89"/>
    </p:embeddedFont>
    <p:embeddedFont>
      <p:font typeface="Segoe UI" pitchFamily="34" charset="0"/>
      <p:regular r:id="rId90"/>
      <p:bold r:id="rId91"/>
      <p:italic r:id="rId92"/>
      <p:boldItalic r:id="rId9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21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41" autoAdjust="0"/>
    <p:restoredTop sz="91655" autoAdjust="0"/>
  </p:normalViewPr>
  <p:slideViewPr>
    <p:cSldViewPr snapToObjects="1">
      <p:cViewPr>
        <p:scale>
          <a:sx n="80" d="100"/>
          <a:sy n="80" d="100"/>
        </p:scale>
        <p:origin x="-15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3" d="100"/>
          <a:sy n="83" d="100"/>
        </p:scale>
        <p:origin x="-3108" y="-84"/>
      </p:cViewPr>
      <p:guideLst>
        <p:guide orient="horz" pos="2880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84" Type="http://schemas.openxmlformats.org/officeDocument/2006/relationships/font" Target="fonts/font14.fntdata"/><Relationship Id="rId89" Type="http://schemas.openxmlformats.org/officeDocument/2006/relationships/font" Target="fonts/font19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92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87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90" Type="http://schemas.openxmlformats.org/officeDocument/2006/relationships/font" Target="fonts/font20.fntdata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93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font" Target="fonts/font18.fntdata"/><Relationship Id="rId91" Type="http://schemas.openxmlformats.org/officeDocument/2006/relationships/font" Target="fonts/font21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                       </c:v>
                </c:pt>
              </c:strCache>
            </c:strRef>
          </c:tx>
          <c:spPr>
            <a:ln w="38100">
              <a:solidFill>
                <a:schemeClr val="accent5"/>
              </a:solidFill>
            </a:ln>
          </c:spPr>
          <c:marker>
            <c:symbol val="none"/>
          </c:marker>
          <c:cat>
            <c:numRef>
              <c:f>Sheet1!$A$2:$A$121</c:f>
              <c:numCache>
                <c:formatCode>m/d/yyyy</c:formatCode>
                <c:ptCount val="120"/>
                <c:pt idx="0">
                  <c:v>39425</c:v>
                </c:pt>
                <c:pt idx="1">
                  <c:v>39432</c:v>
                </c:pt>
                <c:pt idx="2">
                  <c:v>39439</c:v>
                </c:pt>
                <c:pt idx="3">
                  <c:v>39446</c:v>
                </c:pt>
                <c:pt idx="4">
                  <c:v>39453</c:v>
                </c:pt>
                <c:pt idx="5">
                  <c:v>39460</c:v>
                </c:pt>
                <c:pt idx="6">
                  <c:v>39467</c:v>
                </c:pt>
                <c:pt idx="7">
                  <c:v>39474</c:v>
                </c:pt>
                <c:pt idx="8">
                  <c:v>39481</c:v>
                </c:pt>
                <c:pt idx="9">
                  <c:v>39488</c:v>
                </c:pt>
                <c:pt idx="10">
                  <c:v>39495</c:v>
                </c:pt>
                <c:pt idx="11">
                  <c:v>39502</c:v>
                </c:pt>
                <c:pt idx="12">
                  <c:v>39509</c:v>
                </c:pt>
                <c:pt idx="13">
                  <c:v>39516</c:v>
                </c:pt>
                <c:pt idx="14">
                  <c:v>39523</c:v>
                </c:pt>
                <c:pt idx="15">
                  <c:v>39530</c:v>
                </c:pt>
                <c:pt idx="16">
                  <c:v>39537</c:v>
                </c:pt>
                <c:pt idx="17">
                  <c:v>39544</c:v>
                </c:pt>
                <c:pt idx="18">
                  <c:v>39551</c:v>
                </c:pt>
                <c:pt idx="19">
                  <c:v>39558</c:v>
                </c:pt>
                <c:pt idx="20">
                  <c:v>39565</c:v>
                </c:pt>
                <c:pt idx="21">
                  <c:v>39572</c:v>
                </c:pt>
                <c:pt idx="22">
                  <c:v>39579</c:v>
                </c:pt>
                <c:pt idx="23">
                  <c:v>39586</c:v>
                </c:pt>
                <c:pt idx="24">
                  <c:v>39593</c:v>
                </c:pt>
                <c:pt idx="25">
                  <c:v>39600</c:v>
                </c:pt>
                <c:pt idx="26">
                  <c:v>39607</c:v>
                </c:pt>
                <c:pt idx="27">
                  <c:v>39614</c:v>
                </c:pt>
                <c:pt idx="28">
                  <c:v>39621</c:v>
                </c:pt>
                <c:pt idx="29">
                  <c:v>39628</c:v>
                </c:pt>
                <c:pt idx="30">
                  <c:v>39635</c:v>
                </c:pt>
                <c:pt idx="31">
                  <c:v>39642</c:v>
                </c:pt>
                <c:pt idx="32">
                  <c:v>39649</c:v>
                </c:pt>
                <c:pt idx="33">
                  <c:v>39656</c:v>
                </c:pt>
                <c:pt idx="34">
                  <c:v>39663</c:v>
                </c:pt>
                <c:pt idx="35">
                  <c:v>39670</c:v>
                </c:pt>
                <c:pt idx="36">
                  <c:v>39677</c:v>
                </c:pt>
                <c:pt idx="37">
                  <c:v>39684</c:v>
                </c:pt>
                <c:pt idx="38">
                  <c:v>39691</c:v>
                </c:pt>
                <c:pt idx="39">
                  <c:v>39698</c:v>
                </c:pt>
                <c:pt idx="40">
                  <c:v>39705</c:v>
                </c:pt>
                <c:pt idx="41">
                  <c:v>39712</c:v>
                </c:pt>
                <c:pt idx="42">
                  <c:v>39719</c:v>
                </c:pt>
                <c:pt idx="43">
                  <c:v>39726</c:v>
                </c:pt>
                <c:pt idx="44">
                  <c:v>39733</c:v>
                </c:pt>
                <c:pt idx="45">
                  <c:v>39740</c:v>
                </c:pt>
                <c:pt idx="46">
                  <c:v>39747</c:v>
                </c:pt>
                <c:pt idx="47">
                  <c:v>39754</c:v>
                </c:pt>
                <c:pt idx="48">
                  <c:v>39761</c:v>
                </c:pt>
                <c:pt idx="49">
                  <c:v>39768</c:v>
                </c:pt>
                <c:pt idx="50">
                  <c:v>39775</c:v>
                </c:pt>
                <c:pt idx="51">
                  <c:v>39782</c:v>
                </c:pt>
                <c:pt idx="52">
                  <c:v>39789</c:v>
                </c:pt>
                <c:pt idx="53">
                  <c:v>39796</c:v>
                </c:pt>
                <c:pt idx="54">
                  <c:v>39803</c:v>
                </c:pt>
                <c:pt idx="55">
                  <c:v>39810</c:v>
                </c:pt>
                <c:pt idx="56">
                  <c:v>39817</c:v>
                </c:pt>
                <c:pt idx="57">
                  <c:v>39824</c:v>
                </c:pt>
                <c:pt idx="58">
                  <c:v>39831</c:v>
                </c:pt>
                <c:pt idx="59">
                  <c:v>39838</c:v>
                </c:pt>
                <c:pt idx="60">
                  <c:v>39845</c:v>
                </c:pt>
                <c:pt idx="61">
                  <c:v>39852</c:v>
                </c:pt>
                <c:pt idx="62">
                  <c:v>39859</c:v>
                </c:pt>
                <c:pt idx="63">
                  <c:v>39866</c:v>
                </c:pt>
                <c:pt idx="64">
                  <c:v>39873</c:v>
                </c:pt>
                <c:pt idx="65">
                  <c:v>39880</c:v>
                </c:pt>
                <c:pt idx="66">
                  <c:v>39887</c:v>
                </c:pt>
                <c:pt idx="67">
                  <c:v>39894</c:v>
                </c:pt>
                <c:pt idx="68">
                  <c:v>39901</c:v>
                </c:pt>
                <c:pt idx="69">
                  <c:v>39908</c:v>
                </c:pt>
                <c:pt idx="70">
                  <c:v>39915</c:v>
                </c:pt>
                <c:pt idx="71">
                  <c:v>39922</c:v>
                </c:pt>
                <c:pt idx="72">
                  <c:v>39929</c:v>
                </c:pt>
                <c:pt idx="73">
                  <c:v>39936</c:v>
                </c:pt>
                <c:pt idx="74">
                  <c:v>39943</c:v>
                </c:pt>
                <c:pt idx="75">
                  <c:v>39950</c:v>
                </c:pt>
                <c:pt idx="76">
                  <c:v>39957</c:v>
                </c:pt>
                <c:pt idx="77">
                  <c:v>39964</c:v>
                </c:pt>
                <c:pt idx="78">
                  <c:v>39971</c:v>
                </c:pt>
                <c:pt idx="79">
                  <c:v>39978</c:v>
                </c:pt>
                <c:pt idx="80">
                  <c:v>39985</c:v>
                </c:pt>
                <c:pt idx="81">
                  <c:v>39992</c:v>
                </c:pt>
                <c:pt idx="82">
                  <c:v>39999</c:v>
                </c:pt>
                <c:pt idx="83">
                  <c:v>40006</c:v>
                </c:pt>
                <c:pt idx="84">
                  <c:v>40013</c:v>
                </c:pt>
                <c:pt idx="85">
                  <c:v>40020</c:v>
                </c:pt>
                <c:pt idx="86">
                  <c:v>40027</c:v>
                </c:pt>
                <c:pt idx="87">
                  <c:v>40034</c:v>
                </c:pt>
                <c:pt idx="88">
                  <c:v>40041</c:v>
                </c:pt>
                <c:pt idx="89">
                  <c:v>40048</c:v>
                </c:pt>
                <c:pt idx="90">
                  <c:v>40055</c:v>
                </c:pt>
                <c:pt idx="91">
                  <c:v>40062</c:v>
                </c:pt>
                <c:pt idx="92">
                  <c:v>40069</c:v>
                </c:pt>
                <c:pt idx="93">
                  <c:v>40076</c:v>
                </c:pt>
                <c:pt idx="94">
                  <c:v>40083</c:v>
                </c:pt>
                <c:pt idx="95">
                  <c:v>40090</c:v>
                </c:pt>
                <c:pt idx="96">
                  <c:v>40097</c:v>
                </c:pt>
                <c:pt idx="97">
                  <c:v>40104</c:v>
                </c:pt>
                <c:pt idx="98">
                  <c:v>40111</c:v>
                </c:pt>
                <c:pt idx="99">
                  <c:v>40118</c:v>
                </c:pt>
                <c:pt idx="100">
                  <c:v>40125</c:v>
                </c:pt>
                <c:pt idx="101">
                  <c:v>40132</c:v>
                </c:pt>
                <c:pt idx="102">
                  <c:v>40139</c:v>
                </c:pt>
                <c:pt idx="103">
                  <c:v>40146</c:v>
                </c:pt>
                <c:pt idx="104">
                  <c:v>40153</c:v>
                </c:pt>
                <c:pt idx="105">
                  <c:v>40160</c:v>
                </c:pt>
                <c:pt idx="106">
                  <c:v>40167</c:v>
                </c:pt>
                <c:pt idx="107">
                  <c:v>40174</c:v>
                </c:pt>
                <c:pt idx="108">
                  <c:v>40181</c:v>
                </c:pt>
                <c:pt idx="109">
                  <c:v>40188</c:v>
                </c:pt>
                <c:pt idx="110">
                  <c:v>40195</c:v>
                </c:pt>
                <c:pt idx="111">
                  <c:v>40202</c:v>
                </c:pt>
                <c:pt idx="112">
                  <c:v>40209</c:v>
                </c:pt>
                <c:pt idx="113">
                  <c:v>40216</c:v>
                </c:pt>
                <c:pt idx="114">
                  <c:v>40223</c:v>
                </c:pt>
                <c:pt idx="115">
                  <c:v>40230</c:v>
                </c:pt>
                <c:pt idx="116">
                  <c:v>40237</c:v>
                </c:pt>
                <c:pt idx="117">
                  <c:v>40244</c:v>
                </c:pt>
                <c:pt idx="118">
                  <c:v>40251</c:v>
                </c:pt>
                <c:pt idx="119">
                  <c:v>40258</c:v>
                </c:pt>
              </c:numCache>
            </c:numRef>
          </c:cat>
          <c:val>
            <c:numRef>
              <c:f>Sheet1!$B$2:$B$121</c:f>
              <c:numCache>
                <c:formatCode>General</c:formatCode>
                <c:ptCount val="1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0.96000000000000063</c:v>
                </c:pt>
                <c:pt idx="14">
                  <c:v>2.12</c:v>
                </c:pt>
                <c:pt idx="15">
                  <c:v>1.28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0.68000000000000094</c:v>
                </c:pt>
                <c:pt idx="66">
                  <c:v>0.78</c:v>
                </c:pt>
                <c:pt idx="67">
                  <c:v>1.52</c:v>
                </c:pt>
                <c:pt idx="68">
                  <c:v>0.56000000000000005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0.38000000000000084</c:v>
                </c:pt>
                <c:pt idx="110">
                  <c:v>0.38000000000000084</c:v>
                </c:pt>
                <c:pt idx="111">
                  <c:v>0.38000000000000084</c:v>
                </c:pt>
                <c:pt idx="112">
                  <c:v>0.4</c:v>
                </c:pt>
                <c:pt idx="113">
                  <c:v>0.38000000000000084</c:v>
                </c:pt>
                <c:pt idx="114">
                  <c:v>0.38000000000000084</c:v>
                </c:pt>
                <c:pt idx="115">
                  <c:v>0.38000000000000084</c:v>
                </c:pt>
                <c:pt idx="116">
                  <c:v>0.32000000000000084</c:v>
                </c:pt>
                <c:pt idx="117">
                  <c:v>0.4</c:v>
                </c:pt>
                <c:pt idx="118">
                  <c:v>0.52</c:v>
                </c:pt>
                <c:pt idx="119">
                  <c:v>0.92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   charity: water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Sheet1!$A$2:$A$121</c:f>
              <c:numCache>
                <c:formatCode>m/d/yyyy</c:formatCode>
                <c:ptCount val="120"/>
                <c:pt idx="0">
                  <c:v>39425</c:v>
                </c:pt>
                <c:pt idx="1">
                  <c:v>39432</c:v>
                </c:pt>
                <c:pt idx="2">
                  <c:v>39439</c:v>
                </c:pt>
                <c:pt idx="3">
                  <c:v>39446</c:v>
                </c:pt>
                <c:pt idx="4">
                  <c:v>39453</c:v>
                </c:pt>
                <c:pt idx="5">
                  <c:v>39460</c:v>
                </c:pt>
                <c:pt idx="6">
                  <c:v>39467</c:v>
                </c:pt>
                <c:pt idx="7">
                  <c:v>39474</c:v>
                </c:pt>
                <c:pt idx="8">
                  <c:v>39481</c:v>
                </c:pt>
                <c:pt idx="9">
                  <c:v>39488</c:v>
                </c:pt>
                <c:pt idx="10">
                  <c:v>39495</c:v>
                </c:pt>
                <c:pt idx="11">
                  <c:v>39502</c:v>
                </c:pt>
                <c:pt idx="12">
                  <c:v>39509</c:v>
                </c:pt>
                <c:pt idx="13">
                  <c:v>39516</c:v>
                </c:pt>
                <c:pt idx="14">
                  <c:v>39523</c:v>
                </c:pt>
                <c:pt idx="15">
                  <c:v>39530</c:v>
                </c:pt>
                <c:pt idx="16">
                  <c:v>39537</c:v>
                </c:pt>
                <c:pt idx="17">
                  <c:v>39544</c:v>
                </c:pt>
                <c:pt idx="18">
                  <c:v>39551</c:v>
                </c:pt>
                <c:pt idx="19">
                  <c:v>39558</c:v>
                </c:pt>
                <c:pt idx="20">
                  <c:v>39565</c:v>
                </c:pt>
                <c:pt idx="21">
                  <c:v>39572</c:v>
                </c:pt>
                <c:pt idx="22">
                  <c:v>39579</c:v>
                </c:pt>
                <c:pt idx="23">
                  <c:v>39586</c:v>
                </c:pt>
                <c:pt idx="24">
                  <c:v>39593</c:v>
                </c:pt>
                <c:pt idx="25">
                  <c:v>39600</c:v>
                </c:pt>
                <c:pt idx="26">
                  <c:v>39607</c:v>
                </c:pt>
                <c:pt idx="27">
                  <c:v>39614</c:v>
                </c:pt>
                <c:pt idx="28">
                  <c:v>39621</c:v>
                </c:pt>
                <c:pt idx="29">
                  <c:v>39628</c:v>
                </c:pt>
                <c:pt idx="30">
                  <c:v>39635</c:v>
                </c:pt>
                <c:pt idx="31">
                  <c:v>39642</c:v>
                </c:pt>
                <c:pt idx="32">
                  <c:v>39649</c:v>
                </c:pt>
                <c:pt idx="33">
                  <c:v>39656</c:v>
                </c:pt>
                <c:pt idx="34">
                  <c:v>39663</c:v>
                </c:pt>
                <c:pt idx="35">
                  <c:v>39670</c:v>
                </c:pt>
                <c:pt idx="36">
                  <c:v>39677</c:v>
                </c:pt>
                <c:pt idx="37">
                  <c:v>39684</c:v>
                </c:pt>
                <c:pt idx="38">
                  <c:v>39691</c:v>
                </c:pt>
                <c:pt idx="39">
                  <c:v>39698</c:v>
                </c:pt>
                <c:pt idx="40">
                  <c:v>39705</c:v>
                </c:pt>
                <c:pt idx="41">
                  <c:v>39712</c:v>
                </c:pt>
                <c:pt idx="42">
                  <c:v>39719</c:v>
                </c:pt>
                <c:pt idx="43">
                  <c:v>39726</c:v>
                </c:pt>
                <c:pt idx="44">
                  <c:v>39733</c:v>
                </c:pt>
                <c:pt idx="45">
                  <c:v>39740</c:v>
                </c:pt>
                <c:pt idx="46">
                  <c:v>39747</c:v>
                </c:pt>
                <c:pt idx="47">
                  <c:v>39754</c:v>
                </c:pt>
                <c:pt idx="48">
                  <c:v>39761</c:v>
                </c:pt>
                <c:pt idx="49">
                  <c:v>39768</c:v>
                </c:pt>
                <c:pt idx="50">
                  <c:v>39775</c:v>
                </c:pt>
                <c:pt idx="51">
                  <c:v>39782</c:v>
                </c:pt>
                <c:pt idx="52">
                  <c:v>39789</c:v>
                </c:pt>
                <c:pt idx="53">
                  <c:v>39796</c:v>
                </c:pt>
                <c:pt idx="54">
                  <c:v>39803</c:v>
                </c:pt>
                <c:pt idx="55">
                  <c:v>39810</c:v>
                </c:pt>
                <c:pt idx="56">
                  <c:v>39817</c:v>
                </c:pt>
                <c:pt idx="57">
                  <c:v>39824</c:v>
                </c:pt>
                <c:pt idx="58">
                  <c:v>39831</c:v>
                </c:pt>
                <c:pt idx="59">
                  <c:v>39838</c:v>
                </c:pt>
                <c:pt idx="60">
                  <c:v>39845</c:v>
                </c:pt>
                <c:pt idx="61">
                  <c:v>39852</c:v>
                </c:pt>
                <c:pt idx="62">
                  <c:v>39859</c:v>
                </c:pt>
                <c:pt idx="63">
                  <c:v>39866</c:v>
                </c:pt>
                <c:pt idx="64">
                  <c:v>39873</c:v>
                </c:pt>
                <c:pt idx="65">
                  <c:v>39880</c:v>
                </c:pt>
                <c:pt idx="66">
                  <c:v>39887</c:v>
                </c:pt>
                <c:pt idx="67">
                  <c:v>39894</c:v>
                </c:pt>
                <c:pt idx="68">
                  <c:v>39901</c:v>
                </c:pt>
                <c:pt idx="69">
                  <c:v>39908</c:v>
                </c:pt>
                <c:pt idx="70">
                  <c:v>39915</c:v>
                </c:pt>
                <c:pt idx="71">
                  <c:v>39922</c:v>
                </c:pt>
                <c:pt idx="72">
                  <c:v>39929</c:v>
                </c:pt>
                <c:pt idx="73">
                  <c:v>39936</c:v>
                </c:pt>
                <c:pt idx="74">
                  <c:v>39943</c:v>
                </c:pt>
                <c:pt idx="75">
                  <c:v>39950</c:v>
                </c:pt>
                <c:pt idx="76">
                  <c:v>39957</c:v>
                </c:pt>
                <c:pt idx="77">
                  <c:v>39964</c:v>
                </c:pt>
                <c:pt idx="78">
                  <c:v>39971</c:v>
                </c:pt>
                <c:pt idx="79">
                  <c:v>39978</c:v>
                </c:pt>
                <c:pt idx="80">
                  <c:v>39985</c:v>
                </c:pt>
                <c:pt idx="81">
                  <c:v>39992</c:v>
                </c:pt>
                <c:pt idx="82">
                  <c:v>39999</c:v>
                </c:pt>
                <c:pt idx="83">
                  <c:v>40006</c:v>
                </c:pt>
                <c:pt idx="84">
                  <c:v>40013</c:v>
                </c:pt>
                <c:pt idx="85">
                  <c:v>40020</c:v>
                </c:pt>
                <c:pt idx="86">
                  <c:v>40027</c:v>
                </c:pt>
                <c:pt idx="87">
                  <c:v>40034</c:v>
                </c:pt>
                <c:pt idx="88">
                  <c:v>40041</c:v>
                </c:pt>
                <c:pt idx="89">
                  <c:v>40048</c:v>
                </c:pt>
                <c:pt idx="90">
                  <c:v>40055</c:v>
                </c:pt>
                <c:pt idx="91">
                  <c:v>40062</c:v>
                </c:pt>
                <c:pt idx="92">
                  <c:v>40069</c:v>
                </c:pt>
                <c:pt idx="93">
                  <c:v>40076</c:v>
                </c:pt>
                <c:pt idx="94">
                  <c:v>40083</c:v>
                </c:pt>
                <c:pt idx="95">
                  <c:v>40090</c:v>
                </c:pt>
                <c:pt idx="96">
                  <c:v>40097</c:v>
                </c:pt>
                <c:pt idx="97">
                  <c:v>40104</c:v>
                </c:pt>
                <c:pt idx="98">
                  <c:v>40111</c:v>
                </c:pt>
                <c:pt idx="99">
                  <c:v>40118</c:v>
                </c:pt>
                <c:pt idx="100">
                  <c:v>40125</c:v>
                </c:pt>
                <c:pt idx="101">
                  <c:v>40132</c:v>
                </c:pt>
                <c:pt idx="102">
                  <c:v>40139</c:v>
                </c:pt>
                <c:pt idx="103">
                  <c:v>40146</c:v>
                </c:pt>
                <c:pt idx="104">
                  <c:v>40153</c:v>
                </c:pt>
                <c:pt idx="105">
                  <c:v>40160</c:v>
                </c:pt>
                <c:pt idx="106">
                  <c:v>40167</c:v>
                </c:pt>
                <c:pt idx="107">
                  <c:v>40174</c:v>
                </c:pt>
                <c:pt idx="108">
                  <c:v>40181</c:v>
                </c:pt>
                <c:pt idx="109">
                  <c:v>40188</c:v>
                </c:pt>
                <c:pt idx="110">
                  <c:v>40195</c:v>
                </c:pt>
                <c:pt idx="111">
                  <c:v>40202</c:v>
                </c:pt>
                <c:pt idx="112">
                  <c:v>40209</c:v>
                </c:pt>
                <c:pt idx="113">
                  <c:v>40216</c:v>
                </c:pt>
                <c:pt idx="114">
                  <c:v>40223</c:v>
                </c:pt>
                <c:pt idx="115">
                  <c:v>40230</c:v>
                </c:pt>
                <c:pt idx="116">
                  <c:v>40237</c:v>
                </c:pt>
                <c:pt idx="117">
                  <c:v>40244</c:v>
                </c:pt>
                <c:pt idx="118">
                  <c:v>40251</c:v>
                </c:pt>
                <c:pt idx="119">
                  <c:v>40258</c:v>
                </c:pt>
              </c:numCache>
            </c:numRef>
          </c:cat>
          <c:val>
            <c:numRef>
              <c:f>Sheet1!$C$2:$C$121</c:f>
              <c:numCache>
                <c:formatCode>General</c:formatCode>
                <c:ptCount val="120"/>
                <c:pt idx="0">
                  <c:v>0.68000000000000094</c:v>
                </c:pt>
                <c:pt idx="1">
                  <c:v>0.72000000000000064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0.64000000000000168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0.56000000000000005</c:v>
                </c:pt>
                <c:pt idx="26">
                  <c:v>0.86000000000000065</c:v>
                </c:pt>
                <c:pt idx="27">
                  <c:v>0.66000000000000192</c:v>
                </c:pt>
                <c:pt idx="28">
                  <c:v>0.66000000000000192</c:v>
                </c:pt>
                <c:pt idx="29">
                  <c:v>0.66000000000000192</c:v>
                </c:pt>
                <c:pt idx="30">
                  <c:v>0.66000000000000192</c:v>
                </c:pt>
                <c:pt idx="31">
                  <c:v>0.66000000000000192</c:v>
                </c:pt>
                <c:pt idx="32">
                  <c:v>0.60000000000000064</c:v>
                </c:pt>
                <c:pt idx="33">
                  <c:v>0.60000000000000064</c:v>
                </c:pt>
                <c:pt idx="34">
                  <c:v>0.60000000000000064</c:v>
                </c:pt>
                <c:pt idx="35">
                  <c:v>0.60000000000000064</c:v>
                </c:pt>
                <c:pt idx="36">
                  <c:v>0.60000000000000064</c:v>
                </c:pt>
                <c:pt idx="37">
                  <c:v>0.62000000000000144</c:v>
                </c:pt>
                <c:pt idx="38">
                  <c:v>0.64000000000000168</c:v>
                </c:pt>
                <c:pt idx="39">
                  <c:v>0.70000000000000062</c:v>
                </c:pt>
                <c:pt idx="40">
                  <c:v>0.68000000000000094</c:v>
                </c:pt>
                <c:pt idx="41">
                  <c:v>0.78</c:v>
                </c:pt>
                <c:pt idx="42">
                  <c:v>0.66000000000000192</c:v>
                </c:pt>
                <c:pt idx="43">
                  <c:v>0.66000000000000192</c:v>
                </c:pt>
                <c:pt idx="44">
                  <c:v>0.74000000000000143</c:v>
                </c:pt>
                <c:pt idx="45">
                  <c:v>0.62000000000000144</c:v>
                </c:pt>
                <c:pt idx="46">
                  <c:v>0.58000000000000063</c:v>
                </c:pt>
                <c:pt idx="47">
                  <c:v>0.66000000000000192</c:v>
                </c:pt>
                <c:pt idx="48">
                  <c:v>0.62000000000000144</c:v>
                </c:pt>
                <c:pt idx="49">
                  <c:v>0.78</c:v>
                </c:pt>
                <c:pt idx="50">
                  <c:v>0.84000000000000064</c:v>
                </c:pt>
                <c:pt idx="51">
                  <c:v>1.22</c:v>
                </c:pt>
                <c:pt idx="52">
                  <c:v>0.98</c:v>
                </c:pt>
                <c:pt idx="53">
                  <c:v>1.28</c:v>
                </c:pt>
                <c:pt idx="54">
                  <c:v>0.72000000000000064</c:v>
                </c:pt>
                <c:pt idx="55">
                  <c:v>0.56000000000000005</c:v>
                </c:pt>
                <c:pt idx="56">
                  <c:v>0.56000000000000005</c:v>
                </c:pt>
                <c:pt idx="57">
                  <c:v>0.68000000000000094</c:v>
                </c:pt>
                <c:pt idx="58">
                  <c:v>0.56000000000000005</c:v>
                </c:pt>
                <c:pt idx="59">
                  <c:v>0.60000000000000064</c:v>
                </c:pt>
                <c:pt idx="60">
                  <c:v>0.9</c:v>
                </c:pt>
                <c:pt idx="61">
                  <c:v>1.02</c:v>
                </c:pt>
                <c:pt idx="62">
                  <c:v>0.74000000000000143</c:v>
                </c:pt>
                <c:pt idx="63">
                  <c:v>0.62000000000000144</c:v>
                </c:pt>
                <c:pt idx="64">
                  <c:v>0.74000000000000143</c:v>
                </c:pt>
                <c:pt idx="65">
                  <c:v>0.8</c:v>
                </c:pt>
                <c:pt idx="66">
                  <c:v>0.62000000000000144</c:v>
                </c:pt>
                <c:pt idx="67">
                  <c:v>0.96000000000000063</c:v>
                </c:pt>
                <c:pt idx="68">
                  <c:v>0.68000000000000094</c:v>
                </c:pt>
                <c:pt idx="69">
                  <c:v>0.66000000000000192</c:v>
                </c:pt>
                <c:pt idx="70">
                  <c:v>0.62000000000000144</c:v>
                </c:pt>
                <c:pt idx="71">
                  <c:v>0.98</c:v>
                </c:pt>
                <c:pt idx="72">
                  <c:v>1.08</c:v>
                </c:pt>
                <c:pt idx="73">
                  <c:v>0.8</c:v>
                </c:pt>
                <c:pt idx="74">
                  <c:v>0.94000000000000061</c:v>
                </c:pt>
                <c:pt idx="75">
                  <c:v>0.58000000000000063</c:v>
                </c:pt>
                <c:pt idx="76">
                  <c:v>0.72000000000000064</c:v>
                </c:pt>
                <c:pt idx="77">
                  <c:v>0.64000000000000168</c:v>
                </c:pt>
                <c:pt idx="78">
                  <c:v>0.60000000000000064</c:v>
                </c:pt>
                <c:pt idx="79">
                  <c:v>0.64000000000000168</c:v>
                </c:pt>
                <c:pt idx="80">
                  <c:v>0.60000000000000064</c:v>
                </c:pt>
                <c:pt idx="81">
                  <c:v>0.62000000000000144</c:v>
                </c:pt>
                <c:pt idx="82">
                  <c:v>0.58000000000000063</c:v>
                </c:pt>
                <c:pt idx="83">
                  <c:v>1.1200000000000001</c:v>
                </c:pt>
                <c:pt idx="84">
                  <c:v>0.72000000000000064</c:v>
                </c:pt>
                <c:pt idx="85">
                  <c:v>0.88000000000000078</c:v>
                </c:pt>
                <c:pt idx="86">
                  <c:v>0.76000000000000156</c:v>
                </c:pt>
                <c:pt idx="87">
                  <c:v>0.70000000000000062</c:v>
                </c:pt>
                <c:pt idx="88">
                  <c:v>0.98</c:v>
                </c:pt>
                <c:pt idx="89">
                  <c:v>1.04</c:v>
                </c:pt>
                <c:pt idx="90">
                  <c:v>0.88000000000000078</c:v>
                </c:pt>
                <c:pt idx="91">
                  <c:v>0.78</c:v>
                </c:pt>
                <c:pt idx="92">
                  <c:v>1.1200000000000001</c:v>
                </c:pt>
                <c:pt idx="93">
                  <c:v>1.02</c:v>
                </c:pt>
                <c:pt idx="94">
                  <c:v>1.08</c:v>
                </c:pt>
                <c:pt idx="95">
                  <c:v>0.84000000000000064</c:v>
                </c:pt>
                <c:pt idx="96">
                  <c:v>0.86000000000000065</c:v>
                </c:pt>
                <c:pt idx="97">
                  <c:v>0.84000000000000064</c:v>
                </c:pt>
                <c:pt idx="98">
                  <c:v>0.88000000000000078</c:v>
                </c:pt>
                <c:pt idx="99">
                  <c:v>0.92</c:v>
                </c:pt>
                <c:pt idx="100">
                  <c:v>0.76000000000000156</c:v>
                </c:pt>
                <c:pt idx="101">
                  <c:v>1.1599999999999968</c:v>
                </c:pt>
                <c:pt idx="102">
                  <c:v>0.98</c:v>
                </c:pt>
                <c:pt idx="103">
                  <c:v>1.36</c:v>
                </c:pt>
                <c:pt idx="104">
                  <c:v>1.32</c:v>
                </c:pt>
                <c:pt idx="105">
                  <c:v>1.3800000000000001</c:v>
                </c:pt>
                <c:pt idx="106">
                  <c:v>1.08</c:v>
                </c:pt>
                <c:pt idx="107">
                  <c:v>0.94000000000000061</c:v>
                </c:pt>
                <c:pt idx="108">
                  <c:v>0.88000000000000078</c:v>
                </c:pt>
                <c:pt idx="109">
                  <c:v>1.3</c:v>
                </c:pt>
                <c:pt idx="110">
                  <c:v>1.1399999999999968</c:v>
                </c:pt>
                <c:pt idx="111">
                  <c:v>0.82000000000000062</c:v>
                </c:pt>
                <c:pt idx="112">
                  <c:v>1.06</c:v>
                </c:pt>
                <c:pt idx="113">
                  <c:v>1.02</c:v>
                </c:pt>
                <c:pt idx="114">
                  <c:v>1</c:v>
                </c:pt>
                <c:pt idx="115">
                  <c:v>0.96000000000000063</c:v>
                </c:pt>
                <c:pt idx="116">
                  <c:v>0.9</c:v>
                </c:pt>
                <c:pt idx="117">
                  <c:v>0.72000000000000064</c:v>
                </c:pt>
                <c:pt idx="118">
                  <c:v>1.08</c:v>
                </c:pt>
                <c:pt idx="119">
                  <c:v>1.1000000000000001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59584"/>
        <c:axId val="20702336"/>
      </c:lineChart>
      <c:dateAx>
        <c:axId val="20659584"/>
        <c:scaling>
          <c:orientation val="minMax"/>
          <c:min val="39437"/>
        </c:scaling>
        <c:delete val="0"/>
        <c:axPos val="b"/>
        <c:numFmt formatCode="[$-409]mmm\ yyyy;@" sourceLinked="0"/>
        <c:majorTickMark val="none"/>
        <c:minorTickMark val="none"/>
        <c:tickLblPos val="nextTo"/>
        <c:spPr>
          <a:ln w="25400">
            <a:solidFill>
              <a:schemeClr val="bg1">
                <a:lumMod val="75000"/>
              </a:schemeClr>
            </a:solidFill>
            <a:tailEnd type="triangle"/>
          </a:ln>
        </c:spPr>
        <c:txPr>
          <a:bodyPr rot="-5400000" vert="horz"/>
          <a:lstStyle/>
          <a:p>
            <a: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pPr>
            <a:endParaRPr lang="en-US"/>
          </a:p>
        </c:txPr>
        <c:crossAx val="20702336"/>
        <c:crosses val="autoZero"/>
        <c:auto val="0"/>
        <c:lblOffset val="100"/>
        <c:baseTimeUnit val="days"/>
        <c:majorUnit val="3"/>
        <c:majorTimeUnit val="months"/>
        <c:minorUnit val="1"/>
        <c:minorTimeUnit val="months"/>
      </c:dateAx>
      <c:valAx>
        <c:axId val="20702336"/>
        <c:scaling>
          <c:orientation val="minMax"/>
          <c:max val="3"/>
          <c:min val="0"/>
        </c:scaling>
        <c:delete val="0"/>
        <c:axPos val="l"/>
        <c:majorGridlines>
          <c:spPr>
            <a:ln>
              <a:gradFill flip="none" rotWithShape="1">
                <a:gsLst>
                  <a:gs pos="21000">
                    <a:prstClr val="white"/>
                  </a:gs>
                  <a:gs pos="50000">
                    <a:prstClr val="white">
                      <a:lumMod val="85000"/>
                    </a:prstClr>
                  </a:gs>
                </a:gsLst>
                <a:lin ang="6600000" scaled="0"/>
                <a:tileRect/>
              </a:gra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defRPr>
                </a:pPr>
                <a:r>
                  <a:rPr 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search volume index</a:t>
                </a:r>
                <a:endPara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solidFill>
              <a:schemeClr val="bg1">
                <a:lumMod val="75000"/>
              </a:schemeClr>
            </a:solidFill>
            <a:tailEnd type="triangle"/>
          </a:ln>
        </c:spPr>
        <c:txPr>
          <a:bodyPr/>
          <a:lstStyle/>
          <a:p>
            <a:pPr>
              <a:defRPr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pPr>
            <a:endParaRPr lang="en-US"/>
          </a:p>
        </c:txPr>
        <c:crossAx val="20659584"/>
        <c:crosses val="autoZero"/>
        <c:crossBetween val="between"/>
        <c:majorUnit val="0.5"/>
        <c:minorUnit val="0.1"/>
      </c:valAx>
    </c:plotArea>
    <c:legend>
      <c:legendPos val="r"/>
      <c:legendEntry>
        <c:idx val="0"/>
        <c:txPr>
          <a:bodyPr/>
          <a:lstStyle/>
          <a:p>
            <a:pPr>
              <a:defRPr sz="2000" b="0">
                <a:latin typeface="Fette Engschrift" pitchFamily="2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000">
                <a:latin typeface="Constantia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8439037134247194"/>
          <c:y val="6.2930253738265288E-2"/>
          <c:w val="0.30577160493827182"/>
          <c:h val="0.21054789886704847"/>
        </c:manualLayout>
      </c:layout>
      <c:overlay val="1"/>
      <c:spPr>
        <a:noFill/>
      </c:sp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current campaign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Sheet1!$B$2:$B$5</c:f>
              <c:numCache>
                <c:formatCode>"$"#,##0.0</c:formatCode>
                <c:ptCount val="4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proposed additions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Sheet1!$C$2:$C$5</c:f>
              <c:numCache>
                <c:formatCode>"$"#,##0.0</c:formatCode>
                <c:ptCount val="4"/>
                <c:pt idx="0">
                  <c:v>1.5999999999999994</c:v>
                </c:pt>
                <c:pt idx="1">
                  <c:v>1.7000000000000002</c:v>
                </c:pt>
                <c:pt idx="2">
                  <c:v>1.7999999999999994</c:v>
                </c:pt>
                <c:pt idx="3">
                  <c:v>1.7999999999999994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layout>
                <c:manualLayout>
                  <c:x val="0"/>
                  <c:y val="0.18584578634088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7734269702773648E-7"/>
                  <c:y val="0.20231313449766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0.221132775728054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0.225837917578792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&quot;$&quot;#,##0.0" sourceLinked="0"/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2.4</c:v>
                </c:pt>
                <c:pt idx="1">
                  <c:v>2.6</c:v>
                </c:pt>
                <c:pt idx="2">
                  <c:v>2.8</c:v>
                </c:pt>
                <c:pt idx="3">
                  <c:v>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5"/>
        <c:overlap val="100"/>
        <c:axId val="104630528"/>
        <c:axId val="104644608"/>
      </c:barChart>
      <c:catAx>
        <c:axId val="10463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b="0"/>
            </a:pPr>
            <a:endParaRPr lang="en-US"/>
          </a:p>
        </c:txPr>
        <c:crossAx val="104644608"/>
        <c:crosses val="autoZero"/>
        <c:auto val="1"/>
        <c:lblAlgn val="ctr"/>
        <c:lblOffset val="100"/>
        <c:noMultiLvlLbl val="0"/>
      </c:catAx>
      <c:valAx>
        <c:axId val="104644608"/>
        <c:scaling>
          <c:orientation val="minMax"/>
          <c:max val="5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en-US" b="1" dirty="0" smtClean="0"/>
                  <a:t>donations</a:t>
                </a:r>
                <a:r>
                  <a:rPr lang="en-US" b="1" baseline="0" dirty="0" smtClean="0"/>
                  <a:t> ($millions)</a:t>
                </a:r>
                <a:endParaRPr lang="en-US" b="1" dirty="0"/>
              </a:p>
            </c:rich>
          </c:tx>
          <c:layout/>
          <c:overlay val="0"/>
        </c:title>
        <c:numFmt formatCode="&quot;$&quot;#,##0.00" sourceLinked="0"/>
        <c:majorTickMark val="none"/>
        <c:minorTickMark val="none"/>
        <c:tickLblPos val="none"/>
        <c:spPr>
          <a:ln>
            <a:noFill/>
          </a:ln>
        </c:spPr>
        <c:crossAx val="104630528"/>
        <c:crosses val="autoZero"/>
        <c:crossBetween val="between"/>
        <c:majorUnit val="1"/>
      </c:valAx>
    </c:plotArea>
    <c:legend>
      <c:legendPos val="r"/>
      <c:legendEntry>
        <c:idx val="0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+mj-lt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8F2B1777-153A-429E-8866-7DE2A10F37A8}" type="presOf" srcId="{78EFD938-0021-44FD-A98A-CEFA8265736C}" destId="{8F3FAC09-A002-46DC-9F9F-386EEB9D2444}" srcOrd="0" destOrd="0" presId="urn:microsoft.com/office/officeart/2005/8/layout/cycle1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9D327221-047A-498B-AD3A-92F0FE4F7876}" type="presOf" srcId="{F3B268AB-3624-4717-B0A8-A1A47E515127}" destId="{C8B81788-3FEC-4179-BE9F-9C3A2AE1E96D}" srcOrd="0" destOrd="0" presId="urn:microsoft.com/office/officeart/2005/8/layout/cycle1"/>
    <dgm:cxn modelId="{B3471AE1-5825-42C9-B7EC-EA53CA2935CF}" type="presOf" srcId="{6BEE6E5E-35CD-4CAA-9700-F3E374B36358}" destId="{1E4EF36F-8178-49D6-9902-16BE85121E74}" srcOrd="0" destOrd="0" presId="urn:microsoft.com/office/officeart/2005/8/layout/cycle1"/>
    <dgm:cxn modelId="{507AB0DA-814C-44C2-8510-9467FEEA1F16}" type="presOf" srcId="{B0BDB524-F517-4918-B61D-329630E2995E}" destId="{C877D124-AD8C-43A7-B791-8B66435F77D0}" srcOrd="0" destOrd="0" presId="urn:microsoft.com/office/officeart/2005/8/layout/cycle1"/>
    <dgm:cxn modelId="{19518149-DF10-46C1-B839-DFFDC155FD4D}" type="presOf" srcId="{02681430-0249-436B-B063-8CDFD99BCF12}" destId="{9CB2BB08-DA4E-47E6-B17A-EE54C39A190C}" srcOrd="0" destOrd="0" presId="urn:microsoft.com/office/officeart/2005/8/layout/cycle1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62602673-2FA4-43C4-9BC0-2F1A12EA1DA4}" type="presOf" srcId="{D5D6FA3B-2125-4CE8-A8E5-9076B87BD6FE}" destId="{46E1F29C-303C-43C1-BEBD-01B86539FF14}" srcOrd="0" destOrd="0" presId="urn:microsoft.com/office/officeart/2005/8/layout/cycle1"/>
    <dgm:cxn modelId="{2341EE6E-097E-4AE2-8333-39CFAB62D81E}" type="presOf" srcId="{5A7BDBB9-00A0-43FC-ADE0-3D978E16CB6C}" destId="{2BB309CE-A782-486D-B550-005C47BF7922}" srcOrd="0" destOrd="0" presId="urn:microsoft.com/office/officeart/2005/8/layout/cycle1"/>
    <dgm:cxn modelId="{957E43D1-6AB0-4D42-A005-01F9FE190AB2}" type="presOf" srcId="{C200E0FA-3E23-49B4-A82F-FDB84A08CFD6}" destId="{224E55AB-7834-428C-A79E-727F186A1942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5F28474E-F0F7-4A2B-A0BB-1551BE4D700C}" type="presOf" srcId="{80F4CF8F-F26C-4E75-AFFD-A1F089A1C358}" destId="{694C9749-0429-48FB-B88A-A93089002EA9}" srcOrd="0" destOrd="0" presId="urn:microsoft.com/office/officeart/2005/8/layout/cycle1"/>
    <dgm:cxn modelId="{B86E183F-042B-4F9E-BA73-58FA8DB7BD8A}" type="presParOf" srcId="{2BB309CE-A782-486D-B550-005C47BF7922}" destId="{8CBE341B-6099-4EF1-BA49-0367641415EA}" srcOrd="0" destOrd="0" presId="urn:microsoft.com/office/officeart/2005/8/layout/cycle1"/>
    <dgm:cxn modelId="{E18BB95E-708F-4FE6-8026-B8ACAEF59A50}" type="presParOf" srcId="{2BB309CE-A782-486D-B550-005C47BF7922}" destId="{8F3FAC09-A002-46DC-9F9F-386EEB9D2444}" srcOrd="1" destOrd="0" presId="urn:microsoft.com/office/officeart/2005/8/layout/cycle1"/>
    <dgm:cxn modelId="{01744CAF-4334-4F23-AA11-03B435D37ABE}" type="presParOf" srcId="{2BB309CE-A782-486D-B550-005C47BF7922}" destId="{9CB2BB08-DA4E-47E6-B17A-EE54C39A190C}" srcOrd="2" destOrd="0" presId="urn:microsoft.com/office/officeart/2005/8/layout/cycle1"/>
    <dgm:cxn modelId="{E11E5A9E-B462-4E97-8690-12D1CFDF8FD3}" type="presParOf" srcId="{2BB309CE-A782-486D-B550-005C47BF7922}" destId="{7B0F8319-0996-4F8B-B995-98315A5019B7}" srcOrd="3" destOrd="0" presId="urn:microsoft.com/office/officeart/2005/8/layout/cycle1"/>
    <dgm:cxn modelId="{C2B8AE75-B13A-4D59-8A5D-0D68E7613800}" type="presParOf" srcId="{2BB309CE-A782-486D-B550-005C47BF7922}" destId="{224E55AB-7834-428C-A79E-727F186A1942}" srcOrd="4" destOrd="0" presId="urn:microsoft.com/office/officeart/2005/8/layout/cycle1"/>
    <dgm:cxn modelId="{804744E9-2A55-45FB-A7D8-06057CB749CB}" type="presParOf" srcId="{2BB309CE-A782-486D-B550-005C47BF7922}" destId="{C877D124-AD8C-43A7-B791-8B66435F77D0}" srcOrd="5" destOrd="0" presId="urn:microsoft.com/office/officeart/2005/8/layout/cycle1"/>
    <dgm:cxn modelId="{964D4BEC-EAE3-4DC8-983D-4D5FDA740102}" type="presParOf" srcId="{2BB309CE-A782-486D-B550-005C47BF7922}" destId="{5642AEC4-D1AF-4FC4-80A9-2AC906A6AD1B}" srcOrd="6" destOrd="0" presId="urn:microsoft.com/office/officeart/2005/8/layout/cycle1"/>
    <dgm:cxn modelId="{27DF1FA3-9244-4F04-97E4-6D2B7BEA1D8F}" type="presParOf" srcId="{2BB309CE-A782-486D-B550-005C47BF7922}" destId="{46E1F29C-303C-43C1-BEBD-01B86539FF14}" srcOrd="7" destOrd="0" presId="urn:microsoft.com/office/officeart/2005/8/layout/cycle1"/>
    <dgm:cxn modelId="{F21A4BF5-779C-4237-BD6C-D6176B288DE3}" type="presParOf" srcId="{2BB309CE-A782-486D-B550-005C47BF7922}" destId="{1E4EF36F-8178-49D6-9902-16BE85121E74}" srcOrd="8" destOrd="0" presId="urn:microsoft.com/office/officeart/2005/8/layout/cycle1"/>
    <dgm:cxn modelId="{65BDA7AE-3D50-4101-AAEA-3B5E2A56E688}" type="presParOf" srcId="{2BB309CE-A782-486D-B550-005C47BF7922}" destId="{6A6A2A22-6BE8-43C6-BCFC-A9E584981711}" srcOrd="9" destOrd="0" presId="urn:microsoft.com/office/officeart/2005/8/layout/cycle1"/>
    <dgm:cxn modelId="{55C052F8-9880-4AF0-9455-71ABC0CEF0DD}" type="presParOf" srcId="{2BB309CE-A782-486D-B550-005C47BF7922}" destId="{694C9749-0429-48FB-B88A-A93089002EA9}" srcOrd="10" destOrd="0" presId="urn:microsoft.com/office/officeart/2005/8/layout/cycle1"/>
    <dgm:cxn modelId="{1EDEC9F8-79B7-4805-B4D9-022BD604269D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D2589256-941D-4DBD-B63F-FD285F0F3280}" type="presOf" srcId="{78EFD938-0021-44FD-A98A-CEFA8265736C}" destId="{8F3FAC09-A002-46DC-9F9F-386EEB9D2444}" srcOrd="0" destOrd="0" presId="urn:microsoft.com/office/officeart/2005/8/layout/cycle1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127309C4-51EC-4ADF-B9C3-339B380B76E0}" type="presOf" srcId="{02681430-0249-436B-B063-8CDFD99BCF12}" destId="{9CB2BB08-DA4E-47E6-B17A-EE54C39A190C}" srcOrd="0" destOrd="0" presId="urn:microsoft.com/office/officeart/2005/8/layout/cycle1"/>
    <dgm:cxn modelId="{E51C4C8A-E08A-414E-8953-20C8B61A9CCD}" type="presOf" srcId="{D5D6FA3B-2125-4CE8-A8E5-9076B87BD6FE}" destId="{46E1F29C-303C-43C1-BEBD-01B86539FF14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B6B9DEF5-F510-419E-91CD-152F5264BC92}" type="presOf" srcId="{C200E0FA-3E23-49B4-A82F-FDB84A08CFD6}" destId="{224E55AB-7834-428C-A79E-727F186A1942}" srcOrd="0" destOrd="0" presId="urn:microsoft.com/office/officeart/2005/8/layout/cycle1"/>
    <dgm:cxn modelId="{847A5B33-AB92-408D-86AA-04B7F95FFF5B}" type="presOf" srcId="{80F4CF8F-F26C-4E75-AFFD-A1F089A1C358}" destId="{694C9749-0429-48FB-B88A-A93089002EA9}" srcOrd="0" destOrd="0" presId="urn:microsoft.com/office/officeart/2005/8/layout/cycle1"/>
    <dgm:cxn modelId="{01537AA7-82B9-4C72-9813-F402C452F7C4}" type="presOf" srcId="{5A7BDBB9-00A0-43FC-ADE0-3D978E16CB6C}" destId="{2BB309CE-A782-486D-B550-005C47BF7922}" srcOrd="0" destOrd="0" presId="urn:microsoft.com/office/officeart/2005/8/layout/cycle1"/>
    <dgm:cxn modelId="{A037F37C-DF1F-43C8-9A37-9E941413987E}" type="presOf" srcId="{6BEE6E5E-35CD-4CAA-9700-F3E374B36358}" destId="{1E4EF36F-8178-49D6-9902-16BE85121E74}" srcOrd="0" destOrd="0" presId="urn:microsoft.com/office/officeart/2005/8/layout/cycle1"/>
    <dgm:cxn modelId="{FAB5F4AB-1FF4-4D5D-9E2D-205580BBD8AD}" type="presOf" srcId="{F3B268AB-3624-4717-B0A8-A1A47E515127}" destId="{C8B81788-3FEC-4179-BE9F-9C3A2AE1E96D}" srcOrd="0" destOrd="0" presId="urn:microsoft.com/office/officeart/2005/8/layout/cycle1"/>
    <dgm:cxn modelId="{19C7B66F-F124-401F-8180-EF5BBF25C6E3}" type="presOf" srcId="{B0BDB524-F517-4918-B61D-329630E2995E}" destId="{C877D124-AD8C-43A7-B791-8B66435F77D0}" srcOrd="0" destOrd="0" presId="urn:microsoft.com/office/officeart/2005/8/layout/cycle1"/>
    <dgm:cxn modelId="{6FF54E34-CB14-4036-886D-2E4CACC8400F}" type="presParOf" srcId="{2BB309CE-A782-486D-B550-005C47BF7922}" destId="{8CBE341B-6099-4EF1-BA49-0367641415EA}" srcOrd="0" destOrd="0" presId="urn:microsoft.com/office/officeart/2005/8/layout/cycle1"/>
    <dgm:cxn modelId="{22800162-77FB-4F90-B51C-E57C55A72A86}" type="presParOf" srcId="{2BB309CE-A782-486D-B550-005C47BF7922}" destId="{8F3FAC09-A002-46DC-9F9F-386EEB9D2444}" srcOrd="1" destOrd="0" presId="urn:microsoft.com/office/officeart/2005/8/layout/cycle1"/>
    <dgm:cxn modelId="{0B9F1CDB-7278-46A7-B8A2-A4FA0734E2C6}" type="presParOf" srcId="{2BB309CE-A782-486D-B550-005C47BF7922}" destId="{9CB2BB08-DA4E-47E6-B17A-EE54C39A190C}" srcOrd="2" destOrd="0" presId="urn:microsoft.com/office/officeart/2005/8/layout/cycle1"/>
    <dgm:cxn modelId="{86FC20FC-3A7F-4213-8B68-AFF9C681D5A5}" type="presParOf" srcId="{2BB309CE-A782-486D-B550-005C47BF7922}" destId="{7B0F8319-0996-4F8B-B995-98315A5019B7}" srcOrd="3" destOrd="0" presId="urn:microsoft.com/office/officeart/2005/8/layout/cycle1"/>
    <dgm:cxn modelId="{D1EA749D-03A2-45F3-8A5E-D47B8472BD82}" type="presParOf" srcId="{2BB309CE-A782-486D-B550-005C47BF7922}" destId="{224E55AB-7834-428C-A79E-727F186A1942}" srcOrd="4" destOrd="0" presId="urn:microsoft.com/office/officeart/2005/8/layout/cycle1"/>
    <dgm:cxn modelId="{229E41CD-C052-4DAC-9360-247C9CF950AB}" type="presParOf" srcId="{2BB309CE-A782-486D-B550-005C47BF7922}" destId="{C877D124-AD8C-43A7-B791-8B66435F77D0}" srcOrd="5" destOrd="0" presId="urn:microsoft.com/office/officeart/2005/8/layout/cycle1"/>
    <dgm:cxn modelId="{D251DF77-E274-4C18-92F5-1297DC57499F}" type="presParOf" srcId="{2BB309CE-A782-486D-B550-005C47BF7922}" destId="{5642AEC4-D1AF-4FC4-80A9-2AC906A6AD1B}" srcOrd="6" destOrd="0" presId="urn:microsoft.com/office/officeart/2005/8/layout/cycle1"/>
    <dgm:cxn modelId="{5C62D9D7-C214-48E8-9312-96D0279571F6}" type="presParOf" srcId="{2BB309CE-A782-486D-B550-005C47BF7922}" destId="{46E1F29C-303C-43C1-BEBD-01B86539FF14}" srcOrd="7" destOrd="0" presId="urn:microsoft.com/office/officeart/2005/8/layout/cycle1"/>
    <dgm:cxn modelId="{90773AEC-53A0-43EC-ABD6-D98354E08DEE}" type="presParOf" srcId="{2BB309CE-A782-486D-B550-005C47BF7922}" destId="{1E4EF36F-8178-49D6-9902-16BE85121E74}" srcOrd="8" destOrd="0" presId="urn:microsoft.com/office/officeart/2005/8/layout/cycle1"/>
    <dgm:cxn modelId="{0D86E82C-9715-40DD-AB04-F2AACF53899B}" type="presParOf" srcId="{2BB309CE-A782-486D-B550-005C47BF7922}" destId="{6A6A2A22-6BE8-43C6-BCFC-A9E584981711}" srcOrd="9" destOrd="0" presId="urn:microsoft.com/office/officeart/2005/8/layout/cycle1"/>
    <dgm:cxn modelId="{04F58029-07CC-4DE2-BBB8-90F8A7997ED1}" type="presParOf" srcId="{2BB309CE-A782-486D-B550-005C47BF7922}" destId="{694C9749-0429-48FB-B88A-A93089002EA9}" srcOrd="10" destOrd="0" presId="urn:microsoft.com/office/officeart/2005/8/layout/cycle1"/>
    <dgm:cxn modelId="{D4386753-E13B-4F70-B4DA-08C1E9658707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/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/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/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478EA7A2-88D4-4919-8022-33102B946FC9}" type="presOf" srcId="{6BEE6E5E-35CD-4CAA-9700-F3E374B36358}" destId="{1E4EF36F-8178-49D6-9902-16BE85121E74}" srcOrd="0" destOrd="0" presId="urn:microsoft.com/office/officeart/2005/8/layout/cycle1"/>
    <dgm:cxn modelId="{F91E1976-E365-4F88-AD39-7458E7B03434}" type="presOf" srcId="{F3B268AB-3624-4717-B0A8-A1A47E515127}" destId="{C8B81788-3FEC-4179-BE9F-9C3A2AE1E96D}" srcOrd="0" destOrd="0" presId="urn:microsoft.com/office/officeart/2005/8/layout/cycle1"/>
    <dgm:cxn modelId="{51DA0483-B040-418E-8F02-3EA5A851A4D0}" type="presOf" srcId="{5A7BDBB9-00A0-43FC-ADE0-3D978E16CB6C}" destId="{2BB309CE-A782-486D-B550-005C47BF7922}" srcOrd="0" destOrd="0" presId="urn:microsoft.com/office/officeart/2005/8/layout/cycle1"/>
    <dgm:cxn modelId="{6BB7239C-5BEB-438C-AF71-6EA30BF4EE81}" type="presOf" srcId="{78EFD938-0021-44FD-A98A-CEFA8265736C}" destId="{8F3FAC09-A002-46DC-9F9F-386EEB9D2444}" srcOrd="0" destOrd="0" presId="urn:microsoft.com/office/officeart/2005/8/layout/cycle1"/>
    <dgm:cxn modelId="{AF7958C3-CF5F-45C8-A762-7CDAC7359E04}" type="presOf" srcId="{B0BDB524-F517-4918-B61D-329630E2995E}" destId="{C877D124-AD8C-43A7-B791-8B66435F77D0}" srcOrd="0" destOrd="0" presId="urn:microsoft.com/office/officeart/2005/8/layout/cycle1"/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D9F9CDDA-4EC0-4777-A04A-77759EFC2F71}" type="presOf" srcId="{C200E0FA-3E23-49B4-A82F-FDB84A08CFD6}" destId="{224E55AB-7834-428C-A79E-727F186A1942}" srcOrd="0" destOrd="0" presId="urn:microsoft.com/office/officeart/2005/8/layout/cycle1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4C01A330-642C-4F33-8BBA-CB808B0EB919}" type="presOf" srcId="{80F4CF8F-F26C-4E75-AFFD-A1F089A1C358}" destId="{694C9749-0429-48FB-B88A-A93089002EA9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260F8A7B-0FA5-4F45-A9FA-07AC99174F03}" type="presOf" srcId="{D5D6FA3B-2125-4CE8-A8E5-9076B87BD6FE}" destId="{46E1F29C-303C-43C1-BEBD-01B86539FF14}" srcOrd="0" destOrd="0" presId="urn:microsoft.com/office/officeart/2005/8/layout/cycle1"/>
    <dgm:cxn modelId="{F84558F4-8D35-4309-B7BD-D88526E2D0D2}" type="presOf" srcId="{02681430-0249-436B-B063-8CDFD99BCF12}" destId="{9CB2BB08-DA4E-47E6-B17A-EE54C39A190C}" srcOrd="0" destOrd="0" presId="urn:microsoft.com/office/officeart/2005/8/layout/cycle1"/>
    <dgm:cxn modelId="{F8D8C75D-2A02-4F0D-A810-5621B189B93F}" type="presParOf" srcId="{2BB309CE-A782-486D-B550-005C47BF7922}" destId="{8CBE341B-6099-4EF1-BA49-0367641415EA}" srcOrd="0" destOrd="0" presId="urn:microsoft.com/office/officeart/2005/8/layout/cycle1"/>
    <dgm:cxn modelId="{5F40D17B-7457-40A1-8911-F0D3F6BA3F1B}" type="presParOf" srcId="{2BB309CE-A782-486D-B550-005C47BF7922}" destId="{8F3FAC09-A002-46DC-9F9F-386EEB9D2444}" srcOrd="1" destOrd="0" presId="urn:microsoft.com/office/officeart/2005/8/layout/cycle1"/>
    <dgm:cxn modelId="{BAB99F99-D1C1-4426-BCEF-6F6025BA9165}" type="presParOf" srcId="{2BB309CE-A782-486D-B550-005C47BF7922}" destId="{9CB2BB08-DA4E-47E6-B17A-EE54C39A190C}" srcOrd="2" destOrd="0" presId="urn:microsoft.com/office/officeart/2005/8/layout/cycle1"/>
    <dgm:cxn modelId="{1BF96F00-F9D3-497B-A8F6-38C5EAF86253}" type="presParOf" srcId="{2BB309CE-A782-486D-B550-005C47BF7922}" destId="{7B0F8319-0996-4F8B-B995-98315A5019B7}" srcOrd="3" destOrd="0" presId="urn:microsoft.com/office/officeart/2005/8/layout/cycle1"/>
    <dgm:cxn modelId="{8F3BB46E-46F5-490F-BFA6-89DCFF4222DB}" type="presParOf" srcId="{2BB309CE-A782-486D-B550-005C47BF7922}" destId="{224E55AB-7834-428C-A79E-727F186A1942}" srcOrd="4" destOrd="0" presId="urn:microsoft.com/office/officeart/2005/8/layout/cycle1"/>
    <dgm:cxn modelId="{AB4BE96D-22F7-412B-893B-612647A643AD}" type="presParOf" srcId="{2BB309CE-A782-486D-B550-005C47BF7922}" destId="{C877D124-AD8C-43A7-B791-8B66435F77D0}" srcOrd="5" destOrd="0" presId="urn:microsoft.com/office/officeart/2005/8/layout/cycle1"/>
    <dgm:cxn modelId="{A044E7B0-E59C-4FC1-9852-1AB59F10A324}" type="presParOf" srcId="{2BB309CE-A782-486D-B550-005C47BF7922}" destId="{5642AEC4-D1AF-4FC4-80A9-2AC906A6AD1B}" srcOrd="6" destOrd="0" presId="urn:microsoft.com/office/officeart/2005/8/layout/cycle1"/>
    <dgm:cxn modelId="{60843278-1AAD-4192-8A80-F328B981856A}" type="presParOf" srcId="{2BB309CE-A782-486D-B550-005C47BF7922}" destId="{46E1F29C-303C-43C1-BEBD-01B86539FF14}" srcOrd="7" destOrd="0" presId="urn:microsoft.com/office/officeart/2005/8/layout/cycle1"/>
    <dgm:cxn modelId="{91CAE836-EE99-4CD0-B131-E8EB6D24B562}" type="presParOf" srcId="{2BB309CE-A782-486D-B550-005C47BF7922}" destId="{1E4EF36F-8178-49D6-9902-16BE85121E74}" srcOrd="8" destOrd="0" presId="urn:microsoft.com/office/officeart/2005/8/layout/cycle1"/>
    <dgm:cxn modelId="{6B71AFBA-608A-43F3-9FE8-A6D852A579BA}" type="presParOf" srcId="{2BB309CE-A782-486D-B550-005C47BF7922}" destId="{6A6A2A22-6BE8-43C6-BCFC-A9E584981711}" srcOrd="9" destOrd="0" presId="urn:microsoft.com/office/officeart/2005/8/layout/cycle1"/>
    <dgm:cxn modelId="{78C5488A-D611-4EF0-AB02-6D01EAB686C3}" type="presParOf" srcId="{2BB309CE-A782-486D-B550-005C47BF7922}" destId="{694C9749-0429-48FB-B88A-A93089002EA9}" srcOrd="10" destOrd="0" presId="urn:microsoft.com/office/officeart/2005/8/layout/cycle1"/>
    <dgm:cxn modelId="{01C576F0-E764-4AE8-A48D-21E91FBE7206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858E26E6-77B1-4E8C-BE6A-4147B7B7C914}" type="presOf" srcId="{80F4CF8F-F26C-4E75-AFFD-A1F089A1C358}" destId="{694C9749-0429-48FB-B88A-A93089002EA9}" srcOrd="0" destOrd="0" presId="urn:microsoft.com/office/officeart/2005/8/layout/cycle1"/>
    <dgm:cxn modelId="{C5710EFC-39FA-426F-A1D7-D423BCF7C973}" type="presOf" srcId="{D5D6FA3B-2125-4CE8-A8E5-9076B87BD6FE}" destId="{46E1F29C-303C-43C1-BEBD-01B86539FF14}" srcOrd="0" destOrd="0" presId="urn:microsoft.com/office/officeart/2005/8/layout/cycle1"/>
    <dgm:cxn modelId="{F20FC935-2ECA-4925-8463-3E1E7B172FE4}" type="presOf" srcId="{5A7BDBB9-00A0-43FC-ADE0-3D978E16CB6C}" destId="{2BB309CE-A782-486D-B550-005C47BF7922}" srcOrd="0" destOrd="0" presId="urn:microsoft.com/office/officeart/2005/8/layout/cycle1"/>
    <dgm:cxn modelId="{2402042A-627E-47A7-AE41-1B32DD8E5DFD}" type="presOf" srcId="{02681430-0249-436B-B063-8CDFD99BCF12}" destId="{9CB2BB08-DA4E-47E6-B17A-EE54C39A190C}" srcOrd="0" destOrd="0" presId="urn:microsoft.com/office/officeart/2005/8/layout/cycle1"/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F4E160B6-944E-4C83-92F4-8213CEC74936}" type="presOf" srcId="{6BEE6E5E-35CD-4CAA-9700-F3E374B36358}" destId="{1E4EF36F-8178-49D6-9902-16BE85121E74}" srcOrd="0" destOrd="0" presId="urn:microsoft.com/office/officeart/2005/8/layout/cycle1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F7688D1C-7DDB-4787-8E98-F46527344CA2}" type="presOf" srcId="{F3B268AB-3624-4717-B0A8-A1A47E515127}" destId="{C8B81788-3FEC-4179-BE9F-9C3A2AE1E96D}" srcOrd="0" destOrd="0" presId="urn:microsoft.com/office/officeart/2005/8/layout/cycle1"/>
    <dgm:cxn modelId="{90F10568-C7B5-4513-96EE-C824C12EE5ED}" type="presOf" srcId="{B0BDB524-F517-4918-B61D-329630E2995E}" destId="{C877D124-AD8C-43A7-B791-8B66435F77D0}" srcOrd="0" destOrd="0" presId="urn:microsoft.com/office/officeart/2005/8/layout/cycle1"/>
    <dgm:cxn modelId="{FD85ED44-C75C-45FD-84BD-0786C9EB18CF}" type="presOf" srcId="{78EFD938-0021-44FD-A98A-CEFA8265736C}" destId="{8F3FAC09-A002-46DC-9F9F-386EEB9D2444}" srcOrd="0" destOrd="0" presId="urn:microsoft.com/office/officeart/2005/8/layout/cycle1"/>
    <dgm:cxn modelId="{9DBC811C-2EF8-4316-9900-135729317AA4}" type="presOf" srcId="{C200E0FA-3E23-49B4-A82F-FDB84A08CFD6}" destId="{224E55AB-7834-428C-A79E-727F186A1942}" srcOrd="0" destOrd="0" presId="urn:microsoft.com/office/officeart/2005/8/layout/cycle1"/>
    <dgm:cxn modelId="{2D46A9C4-8548-48F5-8C1D-2459A377E8F2}" type="presParOf" srcId="{2BB309CE-A782-486D-B550-005C47BF7922}" destId="{8CBE341B-6099-4EF1-BA49-0367641415EA}" srcOrd="0" destOrd="0" presId="urn:microsoft.com/office/officeart/2005/8/layout/cycle1"/>
    <dgm:cxn modelId="{0B04CF49-A767-4ACB-AE15-82FFB1E6B366}" type="presParOf" srcId="{2BB309CE-A782-486D-B550-005C47BF7922}" destId="{8F3FAC09-A002-46DC-9F9F-386EEB9D2444}" srcOrd="1" destOrd="0" presId="urn:microsoft.com/office/officeart/2005/8/layout/cycle1"/>
    <dgm:cxn modelId="{6464A62F-C3DE-48F3-8689-868DA7143826}" type="presParOf" srcId="{2BB309CE-A782-486D-B550-005C47BF7922}" destId="{9CB2BB08-DA4E-47E6-B17A-EE54C39A190C}" srcOrd="2" destOrd="0" presId="urn:microsoft.com/office/officeart/2005/8/layout/cycle1"/>
    <dgm:cxn modelId="{FF85C922-FD92-4B8B-97D7-6412C35D2373}" type="presParOf" srcId="{2BB309CE-A782-486D-B550-005C47BF7922}" destId="{7B0F8319-0996-4F8B-B995-98315A5019B7}" srcOrd="3" destOrd="0" presId="urn:microsoft.com/office/officeart/2005/8/layout/cycle1"/>
    <dgm:cxn modelId="{4CA91021-057C-4133-BD58-4F7CAF3BA387}" type="presParOf" srcId="{2BB309CE-A782-486D-B550-005C47BF7922}" destId="{224E55AB-7834-428C-A79E-727F186A1942}" srcOrd="4" destOrd="0" presId="urn:microsoft.com/office/officeart/2005/8/layout/cycle1"/>
    <dgm:cxn modelId="{FE9EF807-BC35-41D4-8D3F-79961C784859}" type="presParOf" srcId="{2BB309CE-A782-486D-B550-005C47BF7922}" destId="{C877D124-AD8C-43A7-B791-8B66435F77D0}" srcOrd="5" destOrd="0" presId="urn:microsoft.com/office/officeart/2005/8/layout/cycle1"/>
    <dgm:cxn modelId="{35E1DF1B-C4D5-4FC2-A76A-3F72C8F4B4C6}" type="presParOf" srcId="{2BB309CE-A782-486D-B550-005C47BF7922}" destId="{5642AEC4-D1AF-4FC4-80A9-2AC906A6AD1B}" srcOrd="6" destOrd="0" presId="urn:microsoft.com/office/officeart/2005/8/layout/cycle1"/>
    <dgm:cxn modelId="{22A17D3A-D176-4408-9682-07622720DCF4}" type="presParOf" srcId="{2BB309CE-A782-486D-B550-005C47BF7922}" destId="{46E1F29C-303C-43C1-BEBD-01B86539FF14}" srcOrd="7" destOrd="0" presId="urn:microsoft.com/office/officeart/2005/8/layout/cycle1"/>
    <dgm:cxn modelId="{A5AFA800-6E5B-4723-83BD-464F3940B4E8}" type="presParOf" srcId="{2BB309CE-A782-486D-B550-005C47BF7922}" destId="{1E4EF36F-8178-49D6-9902-16BE85121E74}" srcOrd="8" destOrd="0" presId="urn:microsoft.com/office/officeart/2005/8/layout/cycle1"/>
    <dgm:cxn modelId="{27328F34-3765-442A-A0F4-8E2A3D51E79E}" type="presParOf" srcId="{2BB309CE-A782-486D-B550-005C47BF7922}" destId="{6A6A2A22-6BE8-43C6-BCFC-A9E584981711}" srcOrd="9" destOrd="0" presId="urn:microsoft.com/office/officeart/2005/8/layout/cycle1"/>
    <dgm:cxn modelId="{E9436090-B2F3-4C92-A230-3B490FDC8D0C}" type="presParOf" srcId="{2BB309CE-A782-486D-B550-005C47BF7922}" destId="{694C9749-0429-48FB-B88A-A93089002EA9}" srcOrd="10" destOrd="0" presId="urn:microsoft.com/office/officeart/2005/8/layout/cycle1"/>
    <dgm:cxn modelId="{BA33AA6C-AC70-4095-9533-D71B45F8D906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/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/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/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BE7B11D8-28CF-4C59-A833-3FC8127AF94B}" type="presOf" srcId="{F3B268AB-3624-4717-B0A8-A1A47E515127}" destId="{C8B81788-3FEC-4179-BE9F-9C3A2AE1E96D}" srcOrd="0" destOrd="0" presId="urn:microsoft.com/office/officeart/2005/8/layout/cycle1"/>
    <dgm:cxn modelId="{6286E44A-D8B4-49BF-9067-B30C62976AF2}" type="presOf" srcId="{5A7BDBB9-00A0-43FC-ADE0-3D978E16CB6C}" destId="{2BB309CE-A782-486D-B550-005C47BF7922}" srcOrd="0" destOrd="0" presId="urn:microsoft.com/office/officeart/2005/8/layout/cycle1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85E037AA-2E43-4C7B-BE82-D6E081AA5811}" type="presOf" srcId="{6BEE6E5E-35CD-4CAA-9700-F3E374B36358}" destId="{1E4EF36F-8178-49D6-9902-16BE85121E74}" srcOrd="0" destOrd="0" presId="urn:microsoft.com/office/officeart/2005/8/layout/cycle1"/>
    <dgm:cxn modelId="{24D2129B-0111-46B5-8582-B95B20BFB67D}" type="presOf" srcId="{B0BDB524-F517-4918-B61D-329630E2995E}" destId="{C877D124-AD8C-43A7-B791-8B66435F77D0}" srcOrd="0" destOrd="0" presId="urn:microsoft.com/office/officeart/2005/8/layout/cycle1"/>
    <dgm:cxn modelId="{5FB87F05-3E91-4167-8A40-B2B0C8F74EC3}" type="presOf" srcId="{D5D6FA3B-2125-4CE8-A8E5-9076B87BD6FE}" destId="{46E1F29C-303C-43C1-BEBD-01B86539FF14}" srcOrd="0" destOrd="0" presId="urn:microsoft.com/office/officeart/2005/8/layout/cycle1"/>
    <dgm:cxn modelId="{52FE9A3F-6097-46B1-AF33-E6AC9C94578D}" type="presOf" srcId="{80F4CF8F-F26C-4E75-AFFD-A1F089A1C358}" destId="{694C9749-0429-48FB-B88A-A93089002EA9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D2892FBB-F5F3-4CC8-A6DF-D32E2716B005}" type="presOf" srcId="{02681430-0249-436B-B063-8CDFD99BCF12}" destId="{9CB2BB08-DA4E-47E6-B17A-EE54C39A190C}" srcOrd="0" destOrd="0" presId="urn:microsoft.com/office/officeart/2005/8/layout/cycle1"/>
    <dgm:cxn modelId="{5461D337-139F-4EFE-B754-356DD15FB43D}" type="presOf" srcId="{78EFD938-0021-44FD-A98A-CEFA8265736C}" destId="{8F3FAC09-A002-46DC-9F9F-386EEB9D2444}" srcOrd="0" destOrd="0" presId="urn:microsoft.com/office/officeart/2005/8/layout/cycle1"/>
    <dgm:cxn modelId="{446E72C5-C777-44AA-AC39-C676B6BEA198}" type="presOf" srcId="{C200E0FA-3E23-49B4-A82F-FDB84A08CFD6}" destId="{224E55AB-7834-428C-A79E-727F186A1942}" srcOrd="0" destOrd="0" presId="urn:microsoft.com/office/officeart/2005/8/layout/cycle1"/>
    <dgm:cxn modelId="{6D7E0401-BF44-42A5-9920-AE0BBC9192F4}" type="presParOf" srcId="{2BB309CE-A782-486D-B550-005C47BF7922}" destId="{8CBE341B-6099-4EF1-BA49-0367641415EA}" srcOrd="0" destOrd="0" presId="urn:microsoft.com/office/officeart/2005/8/layout/cycle1"/>
    <dgm:cxn modelId="{2379FF9C-BE51-465C-9A32-F836A18BFED7}" type="presParOf" srcId="{2BB309CE-A782-486D-B550-005C47BF7922}" destId="{8F3FAC09-A002-46DC-9F9F-386EEB9D2444}" srcOrd="1" destOrd="0" presId="urn:microsoft.com/office/officeart/2005/8/layout/cycle1"/>
    <dgm:cxn modelId="{08047088-9C56-4FF6-B61B-8FC7EB7318EA}" type="presParOf" srcId="{2BB309CE-A782-486D-B550-005C47BF7922}" destId="{9CB2BB08-DA4E-47E6-B17A-EE54C39A190C}" srcOrd="2" destOrd="0" presId="urn:microsoft.com/office/officeart/2005/8/layout/cycle1"/>
    <dgm:cxn modelId="{34A49FD5-C6BF-475F-A686-9BFC0961F341}" type="presParOf" srcId="{2BB309CE-A782-486D-B550-005C47BF7922}" destId="{7B0F8319-0996-4F8B-B995-98315A5019B7}" srcOrd="3" destOrd="0" presId="urn:microsoft.com/office/officeart/2005/8/layout/cycle1"/>
    <dgm:cxn modelId="{FC88AE69-896B-433B-B09F-920496946388}" type="presParOf" srcId="{2BB309CE-A782-486D-B550-005C47BF7922}" destId="{224E55AB-7834-428C-A79E-727F186A1942}" srcOrd="4" destOrd="0" presId="urn:microsoft.com/office/officeart/2005/8/layout/cycle1"/>
    <dgm:cxn modelId="{2F161FD4-9DDB-4D6D-87CF-076980974B12}" type="presParOf" srcId="{2BB309CE-A782-486D-B550-005C47BF7922}" destId="{C877D124-AD8C-43A7-B791-8B66435F77D0}" srcOrd="5" destOrd="0" presId="urn:microsoft.com/office/officeart/2005/8/layout/cycle1"/>
    <dgm:cxn modelId="{44E07760-8375-45AB-8A42-F307CF7BAAC1}" type="presParOf" srcId="{2BB309CE-A782-486D-B550-005C47BF7922}" destId="{5642AEC4-D1AF-4FC4-80A9-2AC906A6AD1B}" srcOrd="6" destOrd="0" presId="urn:microsoft.com/office/officeart/2005/8/layout/cycle1"/>
    <dgm:cxn modelId="{2C1027C4-A845-4603-B9AC-7A7A7CA7DEB9}" type="presParOf" srcId="{2BB309CE-A782-486D-B550-005C47BF7922}" destId="{46E1F29C-303C-43C1-BEBD-01B86539FF14}" srcOrd="7" destOrd="0" presId="urn:microsoft.com/office/officeart/2005/8/layout/cycle1"/>
    <dgm:cxn modelId="{7B6C5FD2-419D-47CE-8FF2-A31075FFAB6E}" type="presParOf" srcId="{2BB309CE-A782-486D-B550-005C47BF7922}" destId="{1E4EF36F-8178-49D6-9902-16BE85121E74}" srcOrd="8" destOrd="0" presId="urn:microsoft.com/office/officeart/2005/8/layout/cycle1"/>
    <dgm:cxn modelId="{FBA9B7D0-24EE-4656-8CC8-4F7506B19C0B}" type="presParOf" srcId="{2BB309CE-A782-486D-B550-005C47BF7922}" destId="{6A6A2A22-6BE8-43C6-BCFC-A9E584981711}" srcOrd="9" destOrd="0" presId="urn:microsoft.com/office/officeart/2005/8/layout/cycle1"/>
    <dgm:cxn modelId="{7FF6A9DD-3F83-42A6-8EF8-D246F29DB868}" type="presParOf" srcId="{2BB309CE-A782-486D-B550-005C47BF7922}" destId="{694C9749-0429-48FB-B88A-A93089002EA9}" srcOrd="10" destOrd="0" presId="urn:microsoft.com/office/officeart/2005/8/layout/cycle1"/>
    <dgm:cxn modelId="{7BCB1935-DBF2-40ED-9470-FF7EAFABC6A3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E614E5CF-8CB3-4E61-B222-C22EF6EF7203}" type="presOf" srcId="{78EFD938-0021-44FD-A98A-CEFA8265736C}" destId="{8F3FAC09-A002-46DC-9F9F-386EEB9D2444}" srcOrd="0" destOrd="0" presId="urn:microsoft.com/office/officeart/2005/8/layout/cycle1"/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00AF8399-62F6-4B43-A5B5-33E35A6EFF60}" type="presOf" srcId="{02681430-0249-436B-B063-8CDFD99BCF12}" destId="{9CB2BB08-DA4E-47E6-B17A-EE54C39A190C}" srcOrd="0" destOrd="0" presId="urn:microsoft.com/office/officeart/2005/8/layout/cycle1"/>
    <dgm:cxn modelId="{F1FDF43E-DD4A-45C3-B24E-490F3A257C29}" type="presOf" srcId="{B0BDB524-F517-4918-B61D-329630E2995E}" destId="{C877D124-AD8C-43A7-B791-8B66435F77D0}" srcOrd="0" destOrd="0" presId="urn:microsoft.com/office/officeart/2005/8/layout/cycle1"/>
    <dgm:cxn modelId="{F7726E64-4F45-4448-AC5B-EF6B12711FFD}" type="presOf" srcId="{6BEE6E5E-35CD-4CAA-9700-F3E374B36358}" destId="{1E4EF36F-8178-49D6-9902-16BE85121E74}" srcOrd="0" destOrd="0" presId="urn:microsoft.com/office/officeart/2005/8/layout/cycle1"/>
    <dgm:cxn modelId="{D6531F3C-351C-4BEB-9634-3385A7A5ACC7}" type="presOf" srcId="{F3B268AB-3624-4717-B0A8-A1A47E515127}" destId="{C8B81788-3FEC-4179-BE9F-9C3A2AE1E96D}" srcOrd="0" destOrd="0" presId="urn:microsoft.com/office/officeart/2005/8/layout/cycle1"/>
    <dgm:cxn modelId="{503CB2BF-4783-46E9-81FE-6B7332952B48}" type="presOf" srcId="{D5D6FA3B-2125-4CE8-A8E5-9076B87BD6FE}" destId="{46E1F29C-303C-43C1-BEBD-01B86539FF14}" srcOrd="0" destOrd="0" presId="urn:microsoft.com/office/officeart/2005/8/layout/cycle1"/>
    <dgm:cxn modelId="{751ABEAE-0900-4FC5-8233-B5A11AA43A84}" type="presOf" srcId="{C200E0FA-3E23-49B4-A82F-FDB84A08CFD6}" destId="{224E55AB-7834-428C-A79E-727F186A1942}" srcOrd="0" destOrd="0" presId="urn:microsoft.com/office/officeart/2005/8/layout/cycle1"/>
    <dgm:cxn modelId="{C7731C97-CDB6-4534-BAD6-52F7A692E6D4}" type="presOf" srcId="{5A7BDBB9-00A0-43FC-ADE0-3D978E16CB6C}" destId="{2BB309CE-A782-486D-B550-005C47BF7922}" srcOrd="0" destOrd="0" presId="urn:microsoft.com/office/officeart/2005/8/layout/cycle1"/>
    <dgm:cxn modelId="{C9AC2BBB-27C2-417C-8B56-58E04A58F9B9}" type="presOf" srcId="{80F4CF8F-F26C-4E75-AFFD-A1F089A1C358}" destId="{694C9749-0429-48FB-B88A-A93089002EA9}" srcOrd="0" destOrd="0" presId="urn:microsoft.com/office/officeart/2005/8/layout/cycle1"/>
    <dgm:cxn modelId="{6E05C84E-200C-433B-851D-08E5BD0F99B8}" type="presParOf" srcId="{2BB309CE-A782-486D-B550-005C47BF7922}" destId="{8CBE341B-6099-4EF1-BA49-0367641415EA}" srcOrd="0" destOrd="0" presId="urn:microsoft.com/office/officeart/2005/8/layout/cycle1"/>
    <dgm:cxn modelId="{D43F80E2-7F9E-449E-894D-B92116EA624C}" type="presParOf" srcId="{2BB309CE-A782-486D-B550-005C47BF7922}" destId="{8F3FAC09-A002-46DC-9F9F-386EEB9D2444}" srcOrd="1" destOrd="0" presId="urn:microsoft.com/office/officeart/2005/8/layout/cycle1"/>
    <dgm:cxn modelId="{FC3A122B-7622-490A-9CCA-11E39A2DFE87}" type="presParOf" srcId="{2BB309CE-A782-486D-B550-005C47BF7922}" destId="{9CB2BB08-DA4E-47E6-B17A-EE54C39A190C}" srcOrd="2" destOrd="0" presId="urn:microsoft.com/office/officeart/2005/8/layout/cycle1"/>
    <dgm:cxn modelId="{EEBCCEAF-C1F2-41CF-A167-C98D0C5680F4}" type="presParOf" srcId="{2BB309CE-A782-486D-B550-005C47BF7922}" destId="{7B0F8319-0996-4F8B-B995-98315A5019B7}" srcOrd="3" destOrd="0" presId="urn:microsoft.com/office/officeart/2005/8/layout/cycle1"/>
    <dgm:cxn modelId="{2F504B61-4D57-45D6-835A-A72FB2CABF9F}" type="presParOf" srcId="{2BB309CE-A782-486D-B550-005C47BF7922}" destId="{224E55AB-7834-428C-A79E-727F186A1942}" srcOrd="4" destOrd="0" presId="urn:microsoft.com/office/officeart/2005/8/layout/cycle1"/>
    <dgm:cxn modelId="{6C6DDD77-C718-4323-AE75-8FFF079127AA}" type="presParOf" srcId="{2BB309CE-A782-486D-B550-005C47BF7922}" destId="{C877D124-AD8C-43A7-B791-8B66435F77D0}" srcOrd="5" destOrd="0" presId="urn:microsoft.com/office/officeart/2005/8/layout/cycle1"/>
    <dgm:cxn modelId="{7F63BFB6-7F9E-4C36-871C-A2F5B4E2723E}" type="presParOf" srcId="{2BB309CE-A782-486D-B550-005C47BF7922}" destId="{5642AEC4-D1AF-4FC4-80A9-2AC906A6AD1B}" srcOrd="6" destOrd="0" presId="urn:microsoft.com/office/officeart/2005/8/layout/cycle1"/>
    <dgm:cxn modelId="{5A549524-2C79-4DE3-A062-3293DD086040}" type="presParOf" srcId="{2BB309CE-A782-486D-B550-005C47BF7922}" destId="{46E1F29C-303C-43C1-BEBD-01B86539FF14}" srcOrd="7" destOrd="0" presId="urn:microsoft.com/office/officeart/2005/8/layout/cycle1"/>
    <dgm:cxn modelId="{26398507-31BA-4A68-8A80-648218F7BD3A}" type="presParOf" srcId="{2BB309CE-A782-486D-B550-005C47BF7922}" destId="{1E4EF36F-8178-49D6-9902-16BE85121E74}" srcOrd="8" destOrd="0" presId="urn:microsoft.com/office/officeart/2005/8/layout/cycle1"/>
    <dgm:cxn modelId="{62F870CB-426A-4392-A3D4-B7020BA08257}" type="presParOf" srcId="{2BB309CE-A782-486D-B550-005C47BF7922}" destId="{6A6A2A22-6BE8-43C6-BCFC-A9E584981711}" srcOrd="9" destOrd="0" presId="urn:microsoft.com/office/officeart/2005/8/layout/cycle1"/>
    <dgm:cxn modelId="{DBA419D9-8126-4B77-9DDD-B7F40E56B1B5}" type="presParOf" srcId="{2BB309CE-A782-486D-B550-005C47BF7922}" destId="{694C9749-0429-48FB-B88A-A93089002EA9}" srcOrd="10" destOrd="0" presId="urn:microsoft.com/office/officeart/2005/8/layout/cycle1"/>
    <dgm:cxn modelId="{957769DF-8ECC-4ECC-8EE9-F9A8687EC292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/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/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/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DA7DBD24-E68E-4D58-A8B7-B83E43EA81FF}" type="presOf" srcId="{D5D6FA3B-2125-4CE8-A8E5-9076B87BD6FE}" destId="{46E1F29C-303C-43C1-BEBD-01B86539FF14}" srcOrd="0" destOrd="0" presId="urn:microsoft.com/office/officeart/2005/8/layout/cycle1"/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BED85166-710A-414B-9AB4-1D5318901E89}" type="presOf" srcId="{5A7BDBB9-00A0-43FC-ADE0-3D978E16CB6C}" destId="{2BB309CE-A782-486D-B550-005C47BF7922}" srcOrd="0" destOrd="0" presId="urn:microsoft.com/office/officeart/2005/8/layout/cycle1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07AF2331-4130-439F-91E1-F041B211863D}" type="presOf" srcId="{02681430-0249-436B-B063-8CDFD99BCF12}" destId="{9CB2BB08-DA4E-47E6-B17A-EE54C39A190C}" srcOrd="0" destOrd="0" presId="urn:microsoft.com/office/officeart/2005/8/layout/cycle1"/>
    <dgm:cxn modelId="{AE449EFE-0521-4CA0-902C-E361AA6BC8A8}" type="presOf" srcId="{B0BDB524-F517-4918-B61D-329630E2995E}" destId="{C877D124-AD8C-43A7-B791-8B66435F77D0}" srcOrd="0" destOrd="0" presId="urn:microsoft.com/office/officeart/2005/8/layout/cycle1"/>
    <dgm:cxn modelId="{EA42DF93-9876-4165-8F97-E5A6B1D3BD00}" type="presOf" srcId="{F3B268AB-3624-4717-B0A8-A1A47E515127}" destId="{C8B81788-3FEC-4179-BE9F-9C3A2AE1E96D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D351A5DE-1DD1-4DAD-B526-297DC2887FF0}" type="presOf" srcId="{78EFD938-0021-44FD-A98A-CEFA8265736C}" destId="{8F3FAC09-A002-46DC-9F9F-386EEB9D2444}" srcOrd="0" destOrd="0" presId="urn:microsoft.com/office/officeart/2005/8/layout/cycle1"/>
    <dgm:cxn modelId="{E9F11D04-D9B1-4C52-974F-B18617C45201}" type="presOf" srcId="{6BEE6E5E-35CD-4CAA-9700-F3E374B36358}" destId="{1E4EF36F-8178-49D6-9902-16BE85121E74}" srcOrd="0" destOrd="0" presId="urn:microsoft.com/office/officeart/2005/8/layout/cycle1"/>
    <dgm:cxn modelId="{8D44BEF0-729B-431C-B058-C911F4D0A422}" type="presOf" srcId="{C200E0FA-3E23-49B4-A82F-FDB84A08CFD6}" destId="{224E55AB-7834-428C-A79E-727F186A1942}" srcOrd="0" destOrd="0" presId="urn:microsoft.com/office/officeart/2005/8/layout/cycle1"/>
    <dgm:cxn modelId="{6645CFB2-99FD-4BE8-882C-630A52294F1A}" type="presOf" srcId="{80F4CF8F-F26C-4E75-AFFD-A1F089A1C358}" destId="{694C9749-0429-48FB-B88A-A93089002EA9}" srcOrd="0" destOrd="0" presId="urn:microsoft.com/office/officeart/2005/8/layout/cycle1"/>
    <dgm:cxn modelId="{B60FC452-820E-44A6-B710-185C25D99C44}" type="presParOf" srcId="{2BB309CE-A782-486D-B550-005C47BF7922}" destId="{8CBE341B-6099-4EF1-BA49-0367641415EA}" srcOrd="0" destOrd="0" presId="urn:microsoft.com/office/officeart/2005/8/layout/cycle1"/>
    <dgm:cxn modelId="{476E8D7C-F2EF-4295-802D-81BE9D6E9BA1}" type="presParOf" srcId="{2BB309CE-A782-486D-B550-005C47BF7922}" destId="{8F3FAC09-A002-46DC-9F9F-386EEB9D2444}" srcOrd="1" destOrd="0" presId="urn:microsoft.com/office/officeart/2005/8/layout/cycle1"/>
    <dgm:cxn modelId="{0A7BB18B-E065-4B23-BB98-CF4380E822CD}" type="presParOf" srcId="{2BB309CE-A782-486D-B550-005C47BF7922}" destId="{9CB2BB08-DA4E-47E6-B17A-EE54C39A190C}" srcOrd="2" destOrd="0" presId="urn:microsoft.com/office/officeart/2005/8/layout/cycle1"/>
    <dgm:cxn modelId="{7660ABBA-5EEB-4005-95F6-637FA1B4469A}" type="presParOf" srcId="{2BB309CE-A782-486D-B550-005C47BF7922}" destId="{7B0F8319-0996-4F8B-B995-98315A5019B7}" srcOrd="3" destOrd="0" presId="urn:microsoft.com/office/officeart/2005/8/layout/cycle1"/>
    <dgm:cxn modelId="{2231CF84-9387-4339-BF7D-F00B2B7DA06E}" type="presParOf" srcId="{2BB309CE-A782-486D-B550-005C47BF7922}" destId="{224E55AB-7834-428C-A79E-727F186A1942}" srcOrd="4" destOrd="0" presId="urn:microsoft.com/office/officeart/2005/8/layout/cycle1"/>
    <dgm:cxn modelId="{2CA17CDF-320A-4CAF-8930-85E392AB9107}" type="presParOf" srcId="{2BB309CE-A782-486D-B550-005C47BF7922}" destId="{C877D124-AD8C-43A7-B791-8B66435F77D0}" srcOrd="5" destOrd="0" presId="urn:microsoft.com/office/officeart/2005/8/layout/cycle1"/>
    <dgm:cxn modelId="{4663DA67-14BE-4311-B83F-8B2550436216}" type="presParOf" srcId="{2BB309CE-A782-486D-B550-005C47BF7922}" destId="{5642AEC4-D1AF-4FC4-80A9-2AC906A6AD1B}" srcOrd="6" destOrd="0" presId="urn:microsoft.com/office/officeart/2005/8/layout/cycle1"/>
    <dgm:cxn modelId="{7E6A3DAD-D27E-4128-8AA0-506462084906}" type="presParOf" srcId="{2BB309CE-A782-486D-B550-005C47BF7922}" destId="{46E1F29C-303C-43C1-BEBD-01B86539FF14}" srcOrd="7" destOrd="0" presId="urn:microsoft.com/office/officeart/2005/8/layout/cycle1"/>
    <dgm:cxn modelId="{27C72446-162C-4A76-85BA-77A62D8C077A}" type="presParOf" srcId="{2BB309CE-A782-486D-B550-005C47BF7922}" destId="{1E4EF36F-8178-49D6-9902-16BE85121E74}" srcOrd="8" destOrd="0" presId="urn:microsoft.com/office/officeart/2005/8/layout/cycle1"/>
    <dgm:cxn modelId="{5A896A90-3399-4A2B-A416-C37970099CAA}" type="presParOf" srcId="{2BB309CE-A782-486D-B550-005C47BF7922}" destId="{6A6A2A22-6BE8-43C6-BCFC-A9E584981711}" srcOrd="9" destOrd="0" presId="urn:microsoft.com/office/officeart/2005/8/layout/cycle1"/>
    <dgm:cxn modelId="{EA50A381-B183-4968-BCB8-353DD3DFD7DD}" type="presParOf" srcId="{2BB309CE-A782-486D-B550-005C47BF7922}" destId="{694C9749-0429-48FB-B88A-A93089002EA9}" srcOrd="10" destOrd="0" presId="urn:microsoft.com/office/officeart/2005/8/layout/cycle1"/>
    <dgm:cxn modelId="{55891539-0631-4FC8-9320-8138CD7A04E2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77DBF305-9266-41FB-9586-EE2CBD864DFC}" type="presOf" srcId="{F3B268AB-3624-4717-B0A8-A1A47E515127}" destId="{C8B81788-3FEC-4179-BE9F-9C3A2AE1E96D}" srcOrd="0" destOrd="0" presId="urn:microsoft.com/office/officeart/2005/8/layout/cycle1"/>
    <dgm:cxn modelId="{E435E02C-B5D0-44BE-8BA4-7F4560E0CEFA}" type="presOf" srcId="{78EFD938-0021-44FD-A98A-CEFA8265736C}" destId="{8F3FAC09-A002-46DC-9F9F-386EEB9D2444}" srcOrd="0" destOrd="0" presId="urn:microsoft.com/office/officeart/2005/8/layout/cycle1"/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167A5683-7C51-43FF-A437-4C0578D6CD45}" type="presOf" srcId="{B0BDB524-F517-4918-B61D-329630E2995E}" destId="{C877D124-AD8C-43A7-B791-8B66435F77D0}" srcOrd="0" destOrd="0" presId="urn:microsoft.com/office/officeart/2005/8/layout/cycle1"/>
    <dgm:cxn modelId="{98B575DF-3B87-447D-9301-5DCC9830B5E3}" type="presOf" srcId="{D5D6FA3B-2125-4CE8-A8E5-9076B87BD6FE}" destId="{46E1F29C-303C-43C1-BEBD-01B86539FF14}" srcOrd="0" destOrd="0" presId="urn:microsoft.com/office/officeart/2005/8/layout/cycle1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63A0D2F5-7840-4A43-AA41-0493B9C4FE92}" type="presOf" srcId="{C200E0FA-3E23-49B4-A82F-FDB84A08CFD6}" destId="{224E55AB-7834-428C-A79E-727F186A1942}" srcOrd="0" destOrd="0" presId="urn:microsoft.com/office/officeart/2005/8/layout/cycle1"/>
    <dgm:cxn modelId="{7D4B6F7B-3F3E-473C-8B77-6E9F13844B8D}" type="presOf" srcId="{80F4CF8F-F26C-4E75-AFFD-A1F089A1C358}" destId="{694C9749-0429-48FB-B88A-A93089002EA9}" srcOrd="0" destOrd="0" presId="urn:microsoft.com/office/officeart/2005/8/layout/cycle1"/>
    <dgm:cxn modelId="{36AB3688-08E8-4A38-9C41-52A1B6A6C84C}" type="presOf" srcId="{02681430-0249-436B-B063-8CDFD99BCF12}" destId="{9CB2BB08-DA4E-47E6-B17A-EE54C39A190C}" srcOrd="0" destOrd="0" presId="urn:microsoft.com/office/officeart/2005/8/layout/cycle1"/>
    <dgm:cxn modelId="{430146B4-AF60-405F-B583-D42C012D785A}" type="presOf" srcId="{6BEE6E5E-35CD-4CAA-9700-F3E374B36358}" destId="{1E4EF36F-8178-49D6-9902-16BE85121E74}" srcOrd="0" destOrd="0" presId="urn:microsoft.com/office/officeart/2005/8/layout/cycle1"/>
    <dgm:cxn modelId="{DD8B5D89-0648-40BF-87F6-B6102866D629}" type="presOf" srcId="{5A7BDBB9-00A0-43FC-ADE0-3D978E16CB6C}" destId="{2BB309CE-A782-486D-B550-005C47BF7922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A0BBED61-BE51-4557-81CE-9543867DE93E}" type="presParOf" srcId="{2BB309CE-A782-486D-B550-005C47BF7922}" destId="{8CBE341B-6099-4EF1-BA49-0367641415EA}" srcOrd="0" destOrd="0" presId="urn:microsoft.com/office/officeart/2005/8/layout/cycle1"/>
    <dgm:cxn modelId="{4557EB39-5700-45A6-BC35-588AAF847D04}" type="presParOf" srcId="{2BB309CE-A782-486D-B550-005C47BF7922}" destId="{8F3FAC09-A002-46DC-9F9F-386EEB9D2444}" srcOrd="1" destOrd="0" presId="urn:microsoft.com/office/officeart/2005/8/layout/cycle1"/>
    <dgm:cxn modelId="{0E68E6EF-A05D-46C0-A1F7-581142EEB388}" type="presParOf" srcId="{2BB309CE-A782-486D-B550-005C47BF7922}" destId="{9CB2BB08-DA4E-47E6-B17A-EE54C39A190C}" srcOrd="2" destOrd="0" presId="urn:microsoft.com/office/officeart/2005/8/layout/cycle1"/>
    <dgm:cxn modelId="{3110F71A-72FC-4242-A615-2C0B8955A8C5}" type="presParOf" srcId="{2BB309CE-A782-486D-B550-005C47BF7922}" destId="{7B0F8319-0996-4F8B-B995-98315A5019B7}" srcOrd="3" destOrd="0" presId="urn:microsoft.com/office/officeart/2005/8/layout/cycle1"/>
    <dgm:cxn modelId="{670E34AD-27C3-4B59-89D2-CB2138F7F1A3}" type="presParOf" srcId="{2BB309CE-A782-486D-B550-005C47BF7922}" destId="{224E55AB-7834-428C-A79E-727F186A1942}" srcOrd="4" destOrd="0" presId="urn:microsoft.com/office/officeart/2005/8/layout/cycle1"/>
    <dgm:cxn modelId="{3E3CDDCC-0161-4A5F-B5A4-C1F1A6D46A30}" type="presParOf" srcId="{2BB309CE-A782-486D-B550-005C47BF7922}" destId="{C877D124-AD8C-43A7-B791-8B66435F77D0}" srcOrd="5" destOrd="0" presId="urn:microsoft.com/office/officeart/2005/8/layout/cycle1"/>
    <dgm:cxn modelId="{21ED5CF8-8487-4DC6-95BA-A5E3D93D382E}" type="presParOf" srcId="{2BB309CE-A782-486D-B550-005C47BF7922}" destId="{5642AEC4-D1AF-4FC4-80A9-2AC906A6AD1B}" srcOrd="6" destOrd="0" presId="urn:microsoft.com/office/officeart/2005/8/layout/cycle1"/>
    <dgm:cxn modelId="{A65D32D9-DE33-44A1-BA26-0E70FA01E148}" type="presParOf" srcId="{2BB309CE-A782-486D-B550-005C47BF7922}" destId="{46E1F29C-303C-43C1-BEBD-01B86539FF14}" srcOrd="7" destOrd="0" presId="urn:microsoft.com/office/officeart/2005/8/layout/cycle1"/>
    <dgm:cxn modelId="{B8507C97-4B8E-4A2A-9027-F32C219FEF60}" type="presParOf" srcId="{2BB309CE-A782-486D-B550-005C47BF7922}" destId="{1E4EF36F-8178-49D6-9902-16BE85121E74}" srcOrd="8" destOrd="0" presId="urn:microsoft.com/office/officeart/2005/8/layout/cycle1"/>
    <dgm:cxn modelId="{2AF50E41-ED70-4A5D-BCE4-DACBE0A19E8A}" type="presParOf" srcId="{2BB309CE-A782-486D-B550-005C47BF7922}" destId="{6A6A2A22-6BE8-43C6-BCFC-A9E584981711}" srcOrd="9" destOrd="0" presId="urn:microsoft.com/office/officeart/2005/8/layout/cycle1"/>
    <dgm:cxn modelId="{AB3CBD94-59F8-4990-8EBE-A5EF0B60E4FD}" type="presParOf" srcId="{2BB309CE-A782-486D-B550-005C47BF7922}" destId="{694C9749-0429-48FB-B88A-A93089002EA9}" srcOrd="10" destOrd="0" presId="urn:microsoft.com/office/officeart/2005/8/layout/cycle1"/>
    <dgm:cxn modelId="{32323449-1DD9-40FB-9765-8D260A0912A4}" type="presParOf" srcId="{2BB309CE-A782-486D-B550-005C47BF7922}" destId="{C8B81788-3FEC-4179-BE9F-9C3A2AE1E96D}" srcOrd="11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/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/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/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CD32A1B8-BC4F-4C9C-9393-0F9AF4384B21}" type="presOf" srcId="{5A7BDBB9-00A0-43FC-ADE0-3D978E16CB6C}" destId="{2BB309CE-A782-486D-B550-005C47BF7922}" srcOrd="0" destOrd="0" presId="urn:microsoft.com/office/officeart/2005/8/layout/cycle1"/>
    <dgm:cxn modelId="{9ADE0B24-BF1C-4C95-9C06-435BFC6AD507}" type="presOf" srcId="{78EFD938-0021-44FD-A98A-CEFA8265736C}" destId="{8F3FAC09-A002-46DC-9F9F-386EEB9D2444}" srcOrd="0" destOrd="0" presId="urn:microsoft.com/office/officeart/2005/8/layout/cycle1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E424596E-8CB6-4D22-905C-E7E639DA4F97}" type="presOf" srcId="{6BEE6E5E-35CD-4CAA-9700-F3E374B36358}" destId="{1E4EF36F-8178-49D6-9902-16BE85121E74}" srcOrd="0" destOrd="0" presId="urn:microsoft.com/office/officeart/2005/8/layout/cycle1"/>
    <dgm:cxn modelId="{83CDD6F3-5964-4B18-9BC0-5BA8B3755AB3}" type="presOf" srcId="{F3B268AB-3624-4717-B0A8-A1A47E515127}" destId="{C8B81788-3FEC-4179-BE9F-9C3A2AE1E96D}" srcOrd="0" destOrd="0" presId="urn:microsoft.com/office/officeart/2005/8/layout/cycle1"/>
    <dgm:cxn modelId="{3B27D74B-2271-4BAA-8C9B-F35830403D41}" type="presOf" srcId="{80F4CF8F-F26C-4E75-AFFD-A1F089A1C358}" destId="{694C9749-0429-48FB-B88A-A93089002EA9}" srcOrd="0" destOrd="0" presId="urn:microsoft.com/office/officeart/2005/8/layout/cycle1"/>
    <dgm:cxn modelId="{9A5ED70D-8605-4B7B-9D3C-91325097EBCB}" type="presOf" srcId="{C200E0FA-3E23-49B4-A82F-FDB84A08CFD6}" destId="{224E55AB-7834-428C-A79E-727F186A1942}" srcOrd="0" destOrd="0" presId="urn:microsoft.com/office/officeart/2005/8/layout/cycle1"/>
    <dgm:cxn modelId="{33E7E12E-B562-48AF-857A-9F227D45609E}" type="presOf" srcId="{D5D6FA3B-2125-4CE8-A8E5-9076B87BD6FE}" destId="{46E1F29C-303C-43C1-BEBD-01B86539FF14}" srcOrd="0" destOrd="0" presId="urn:microsoft.com/office/officeart/2005/8/layout/cycle1"/>
    <dgm:cxn modelId="{5F5FE4DD-78A5-4DAA-9552-6784FF56C2E3}" type="presOf" srcId="{02681430-0249-436B-B063-8CDFD99BCF12}" destId="{9CB2BB08-DA4E-47E6-B17A-EE54C39A190C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987F81B9-CEB9-4156-9546-550FCB6F7E41}" type="presOf" srcId="{B0BDB524-F517-4918-B61D-329630E2995E}" destId="{C877D124-AD8C-43A7-B791-8B66435F77D0}" srcOrd="0" destOrd="0" presId="urn:microsoft.com/office/officeart/2005/8/layout/cycle1"/>
    <dgm:cxn modelId="{FB5941BE-E32D-4E75-B932-C5082D13463A}" type="presParOf" srcId="{2BB309CE-A782-486D-B550-005C47BF7922}" destId="{8CBE341B-6099-4EF1-BA49-0367641415EA}" srcOrd="0" destOrd="0" presId="urn:microsoft.com/office/officeart/2005/8/layout/cycle1"/>
    <dgm:cxn modelId="{6DBF6970-590E-4C9D-9BF2-849BAD8AC96D}" type="presParOf" srcId="{2BB309CE-A782-486D-B550-005C47BF7922}" destId="{8F3FAC09-A002-46DC-9F9F-386EEB9D2444}" srcOrd="1" destOrd="0" presId="urn:microsoft.com/office/officeart/2005/8/layout/cycle1"/>
    <dgm:cxn modelId="{ECC0FF63-D9EA-44B3-AA8D-17F61F628742}" type="presParOf" srcId="{2BB309CE-A782-486D-B550-005C47BF7922}" destId="{9CB2BB08-DA4E-47E6-B17A-EE54C39A190C}" srcOrd="2" destOrd="0" presId="urn:microsoft.com/office/officeart/2005/8/layout/cycle1"/>
    <dgm:cxn modelId="{1BADC530-E710-4F42-AFCA-08760B46297B}" type="presParOf" srcId="{2BB309CE-A782-486D-B550-005C47BF7922}" destId="{7B0F8319-0996-4F8B-B995-98315A5019B7}" srcOrd="3" destOrd="0" presId="urn:microsoft.com/office/officeart/2005/8/layout/cycle1"/>
    <dgm:cxn modelId="{7ED75C8C-2DE0-44F0-95A7-FFE94B5C0C69}" type="presParOf" srcId="{2BB309CE-A782-486D-B550-005C47BF7922}" destId="{224E55AB-7834-428C-A79E-727F186A1942}" srcOrd="4" destOrd="0" presId="urn:microsoft.com/office/officeart/2005/8/layout/cycle1"/>
    <dgm:cxn modelId="{DE899439-43AA-4224-8ECB-764045F4BF11}" type="presParOf" srcId="{2BB309CE-A782-486D-B550-005C47BF7922}" destId="{C877D124-AD8C-43A7-B791-8B66435F77D0}" srcOrd="5" destOrd="0" presId="urn:microsoft.com/office/officeart/2005/8/layout/cycle1"/>
    <dgm:cxn modelId="{A4DC137B-8881-4F3C-A757-1AC60B2C0208}" type="presParOf" srcId="{2BB309CE-A782-486D-B550-005C47BF7922}" destId="{5642AEC4-D1AF-4FC4-80A9-2AC906A6AD1B}" srcOrd="6" destOrd="0" presId="urn:microsoft.com/office/officeart/2005/8/layout/cycle1"/>
    <dgm:cxn modelId="{87C9B9FF-7BF3-4DEF-AA9F-8514F703BE71}" type="presParOf" srcId="{2BB309CE-A782-486D-B550-005C47BF7922}" destId="{46E1F29C-303C-43C1-BEBD-01B86539FF14}" srcOrd="7" destOrd="0" presId="urn:microsoft.com/office/officeart/2005/8/layout/cycle1"/>
    <dgm:cxn modelId="{335070AC-3B2E-472E-A325-696E5B362DF7}" type="presParOf" srcId="{2BB309CE-A782-486D-B550-005C47BF7922}" destId="{1E4EF36F-8178-49D6-9902-16BE85121E74}" srcOrd="8" destOrd="0" presId="urn:microsoft.com/office/officeart/2005/8/layout/cycle1"/>
    <dgm:cxn modelId="{45B3A7E9-45B4-46A0-BC15-7C9D23744D79}" type="presParOf" srcId="{2BB309CE-A782-486D-B550-005C47BF7922}" destId="{6A6A2A22-6BE8-43C6-BCFC-A9E584981711}" srcOrd="9" destOrd="0" presId="urn:microsoft.com/office/officeart/2005/8/layout/cycle1"/>
    <dgm:cxn modelId="{01C9539A-5EB5-4F7F-A4E5-A20CA912A389}" type="presParOf" srcId="{2BB309CE-A782-486D-B550-005C47BF7922}" destId="{694C9749-0429-48FB-B88A-A93089002EA9}" srcOrd="10" destOrd="0" presId="urn:microsoft.com/office/officeart/2005/8/layout/cycle1"/>
    <dgm:cxn modelId="{D70E4C81-1D55-4C9B-AED4-30FD53C326E2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04E78A4B-FCC9-4DBE-BD2D-C9244C1B6B01}" type="presOf" srcId="{5A7BDBB9-00A0-43FC-ADE0-3D978E16CB6C}" destId="{2BB309CE-A782-486D-B550-005C47BF7922}" srcOrd="0" destOrd="0" presId="urn:microsoft.com/office/officeart/2005/8/layout/cycle1"/>
    <dgm:cxn modelId="{322CAE69-520F-4E24-9FDB-4399697566C1}" type="presOf" srcId="{D5D6FA3B-2125-4CE8-A8E5-9076B87BD6FE}" destId="{46E1F29C-303C-43C1-BEBD-01B86539FF14}" srcOrd="0" destOrd="0" presId="urn:microsoft.com/office/officeart/2005/8/layout/cycle1"/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64E1D127-2F54-4C3E-9D03-14A57465EDE9}" type="presOf" srcId="{F3B268AB-3624-4717-B0A8-A1A47E515127}" destId="{C8B81788-3FEC-4179-BE9F-9C3A2AE1E96D}" srcOrd="0" destOrd="0" presId="urn:microsoft.com/office/officeart/2005/8/layout/cycle1"/>
    <dgm:cxn modelId="{EF30CA81-75CC-480D-8988-BA1357A71A9C}" type="presOf" srcId="{80F4CF8F-F26C-4E75-AFFD-A1F089A1C358}" destId="{694C9749-0429-48FB-B88A-A93089002EA9}" srcOrd="0" destOrd="0" presId="urn:microsoft.com/office/officeart/2005/8/layout/cycle1"/>
    <dgm:cxn modelId="{9F72FC63-CA9E-4621-94FA-7C7FBE1460AB}" type="presOf" srcId="{78EFD938-0021-44FD-A98A-CEFA8265736C}" destId="{8F3FAC09-A002-46DC-9F9F-386EEB9D2444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FEF73E29-610D-48F8-9B60-932985A58F8D}" type="presOf" srcId="{6BEE6E5E-35CD-4CAA-9700-F3E374B36358}" destId="{1E4EF36F-8178-49D6-9902-16BE85121E74}" srcOrd="0" destOrd="0" presId="urn:microsoft.com/office/officeart/2005/8/layout/cycle1"/>
    <dgm:cxn modelId="{573C21FF-5E85-4262-A28E-66C60748D3E7}" type="presOf" srcId="{02681430-0249-436B-B063-8CDFD99BCF12}" destId="{9CB2BB08-DA4E-47E6-B17A-EE54C39A190C}" srcOrd="0" destOrd="0" presId="urn:microsoft.com/office/officeart/2005/8/layout/cycle1"/>
    <dgm:cxn modelId="{5CD5629E-72D8-4EFF-8713-49AC74F37450}" type="presOf" srcId="{B0BDB524-F517-4918-B61D-329630E2995E}" destId="{C877D124-AD8C-43A7-B791-8B66435F77D0}" srcOrd="0" destOrd="0" presId="urn:microsoft.com/office/officeart/2005/8/layout/cycle1"/>
    <dgm:cxn modelId="{7CFD6A90-265E-4737-AA5F-6CBF65ABFCED}" type="presOf" srcId="{C200E0FA-3E23-49B4-A82F-FDB84A08CFD6}" destId="{224E55AB-7834-428C-A79E-727F186A1942}" srcOrd="0" destOrd="0" presId="urn:microsoft.com/office/officeart/2005/8/layout/cycle1"/>
    <dgm:cxn modelId="{7B40D283-7B5D-457D-9C80-36CD3ABE2506}" type="presParOf" srcId="{2BB309CE-A782-486D-B550-005C47BF7922}" destId="{8CBE341B-6099-4EF1-BA49-0367641415EA}" srcOrd="0" destOrd="0" presId="urn:microsoft.com/office/officeart/2005/8/layout/cycle1"/>
    <dgm:cxn modelId="{248CEC95-277C-46C3-8F2C-0BB3C36A1E61}" type="presParOf" srcId="{2BB309CE-A782-486D-B550-005C47BF7922}" destId="{8F3FAC09-A002-46DC-9F9F-386EEB9D2444}" srcOrd="1" destOrd="0" presId="urn:microsoft.com/office/officeart/2005/8/layout/cycle1"/>
    <dgm:cxn modelId="{6AF6D29E-D778-4455-A3D3-57BCC1158795}" type="presParOf" srcId="{2BB309CE-A782-486D-B550-005C47BF7922}" destId="{9CB2BB08-DA4E-47E6-B17A-EE54C39A190C}" srcOrd="2" destOrd="0" presId="urn:microsoft.com/office/officeart/2005/8/layout/cycle1"/>
    <dgm:cxn modelId="{34DAB6D9-F8D3-4089-A9E3-F07DC073DF19}" type="presParOf" srcId="{2BB309CE-A782-486D-B550-005C47BF7922}" destId="{7B0F8319-0996-4F8B-B995-98315A5019B7}" srcOrd="3" destOrd="0" presId="urn:microsoft.com/office/officeart/2005/8/layout/cycle1"/>
    <dgm:cxn modelId="{7995D8D3-7B01-4518-96F6-DC30C166625B}" type="presParOf" srcId="{2BB309CE-A782-486D-B550-005C47BF7922}" destId="{224E55AB-7834-428C-A79E-727F186A1942}" srcOrd="4" destOrd="0" presId="urn:microsoft.com/office/officeart/2005/8/layout/cycle1"/>
    <dgm:cxn modelId="{42D55886-E79A-45AF-AA5D-4EE0AFED8F9A}" type="presParOf" srcId="{2BB309CE-A782-486D-B550-005C47BF7922}" destId="{C877D124-AD8C-43A7-B791-8B66435F77D0}" srcOrd="5" destOrd="0" presId="urn:microsoft.com/office/officeart/2005/8/layout/cycle1"/>
    <dgm:cxn modelId="{D81454A0-A789-49EA-9A27-6A40CCABE8F1}" type="presParOf" srcId="{2BB309CE-A782-486D-B550-005C47BF7922}" destId="{5642AEC4-D1AF-4FC4-80A9-2AC906A6AD1B}" srcOrd="6" destOrd="0" presId="urn:microsoft.com/office/officeart/2005/8/layout/cycle1"/>
    <dgm:cxn modelId="{5BE3244F-2A7F-4646-B591-B11CB30B0422}" type="presParOf" srcId="{2BB309CE-A782-486D-B550-005C47BF7922}" destId="{46E1F29C-303C-43C1-BEBD-01B86539FF14}" srcOrd="7" destOrd="0" presId="urn:microsoft.com/office/officeart/2005/8/layout/cycle1"/>
    <dgm:cxn modelId="{090AF26C-279F-4C94-9BD7-0B8636E843FA}" type="presParOf" srcId="{2BB309CE-A782-486D-B550-005C47BF7922}" destId="{1E4EF36F-8178-49D6-9902-16BE85121E74}" srcOrd="8" destOrd="0" presId="urn:microsoft.com/office/officeart/2005/8/layout/cycle1"/>
    <dgm:cxn modelId="{523046A8-5D18-4E12-A7A2-AC278CB18405}" type="presParOf" srcId="{2BB309CE-A782-486D-B550-005C47BF7922}" destId="{6A6A2A22-6BE8-43C6-BCFC-A9E584981711}" srcOrd="9" destOrd="0" presId="urn:microsoft.com/office/officeart/2005/8/layout/cycle1"/>
    <dgm:cxn modelId="{AF0DBA0B-0046-4BE2-BDCC-64CA7EB2DE68}" type="presParOf" srcId="{2BB309CE-A782-486D-B550-005C47BF7922}" destId="{694C9749-0429-48FB-B88A-A93089002EA9}" srcOrd="10" destOrd="0" presId="urn:microsoft.com/office/officeart/2005/8/layout/cycle1"/>
    <dgm:cxn modelId="{2D885146-A6C0-4B48-B186-AC64A3EA0245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/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/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/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6A7E5056-3B24-413B-8494-E187C8C422CB}" type="presOf" srcId="{5A7BDBB9-00A0-43FC-ADE0-3D978E16CB6C}" destId="{2BB309CE-A782-486D-B550-005C47BF7922}" srcOrd="0" destOrd="0" presId="urn:microsoft.com/office/officeart/2005/8/layout/cycle1"/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E6FFE935-E91E-42D1-B939-E3F6D2C11478}" type="presOf" srcId="{F3B268AB-3624-4717-B0A8-A1A47E515127}" destId="{C8B81788-3FEC-4179-BE9F-9C3A2AE1E96D}" srcOrd="0" destOrd="0" presId="urn:microsoft.com/office/officeart/2005/8/layout/cycle1"/>
    <dgm:cxn modelId="{88103E57-B4FB-4412-B605-9A864A5979AE}" type="presOf" srcId="{6BEE6E5E-35CD-4CAA-9700-F3E374B36358}" destId="{1E4EF36F-8178-49D6-9902-16BE85121E74}" srcOrd="0" destOrd="0" presId="urn:microsoft.com/office/officeart/2005/8/layout/cycle1"/>
    <dgm:cxn modelId="{ED27A43D-EB25-43BB-9FB9-F43A87FC7136}" type="presOf" srcId="{C200E0FA-3E23-49B4-A82F-FDB84A08CFD6}" destId="{224E55AB-7834-428C-A79E-727F186A1942}" srcOrd="0" destOrd="0" presId="urn:microsoft.com/office/officeart/2005/8/layout/cycle1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6E91861C-46F9-40D2-84B4-3B9CFAE5CFEF}" type="presOf" srcId="{B0BDB524-F517-4918-B61D-329630E2995E}" destId="{C877D124-AD8C-43A7-B791-8B66435F77D0}" srcOrd="0" destOrd="0" presId="urn:microsoft.com/office/officeart/2005/8/layout/cycle1"/>
    <dgm:cxn modelId="{62FCBB57-549B-42B3-8275-FDFCD43238CA}" type="presOf" srcId="{80F4CF8F-F26C-4E75-AFFD-A1F089A1C358}" destId="{694C9749-0429-48FB-B88A-A93089002EA9}" srcOrd="0" destOrd="0" presId="urn:microsoft.com/office/officeart/2005/8/layout/cycle1"/>
    <dgm:cxn modelId="{B8DE8208-57C8-4F02-9B0F-619515976E4F}" type="presOf" srcId="{78EFD938-0021-44FD-A98A-CEFA8265736C}" destId="{8F3FAC09-A002-46DC-9F9F-386EEB9D2444}" srcOrd="0" destOrd="0" presId="urn:microsoft.com/office/officeart/2005/8/layout/cycle1"/>
    <dgm:cxn modelId="{5D7401DD-11D3-4DAC-9DAB-F03F13F48CD2}" type="presOf" srcId="{02681430-0249-436B-B063-8CDFD99BCF12}" destId="{9CB2BB08-DA4E-47E6-B17A-EE54C39A190C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ED48B2EE-E030-4350-85C5-58645D5817E2}" type="presOf" srcId="{D5D6FA3B-2125-4CE8-A8E5-9076B87BD6FE}" destId="{46E1F29C-303C-43C1-BEBD-01B86539FF14}" srcOrd="0" destOrd="0" presId="urn:microsoft.com/office/officeart/2005/8/layout/cycle1"/>
    <dgm:cxn modelId="{07A489BC-FA04-464E-A6E2-2C23BFB63FF2}" type="presParOf" srcId="{2BB309CE-A782-486D-B550-005C47BF7922}" destId="{8CBE341B-6099-4EF1-BA49-0367641415EA}" srcOrd="0" destOrd="0" presId="urn:microsoft.com/office/officeart/2005/8/layout/cycle1"/>
    <dgm:cxn modelId="{4D014734-F8D3-4187-9796-E358FD3B9E78}" type="presParOf" srcId="{2BB309CE-A782-486D-B550-005C47BF7922}" destId="{8F3FAC09-A002-46DC-9F9F-386EEB9D2444}" srcOrd="1" destOrd="0" presId="urn:microsoft.com/office/officeart/2005/8/layout/cycle1"/>
    <dgm:cxn modelId="{8266F3B9-6E29-4150-9F3A-A174037A78E1}" type="presParOf" srcId="{2BB309CE-A782-486D-B550-005C47BF7922}" destId="{9CB2BB08-DA4E-47E6-B17A-EE54C39A190C}" srcOrd="2" destOrd="0" presId="urn:microsoft.com/office/officeart/2005/8/layout/cycle1"/>
    <dgm:cxn modelId="{E3AEA8BF-28C0-41D0-9C52-4E2F3BD97D42}" type="presParOf" srcId="{2BB309CE-A782-486D-B550-005C47BF7922}" destId="{7B0F8319-0996-4F8B-B995-98315A5019B7}" srcOrd="3" destOrd="0" presId="urn:microsoft.com/office/officeart/2005/8/layout/cycle1"/>
    <dgm:cxn modelId="{608C9081-16F9-4CE4-A73C-BD84B41A8253}" type="presParOf" srcId="{2BB309CE-A782-486D-B550-005C47BF7922}" destId="{224E55AB-7834-428C-A79E-727F186A1942}" srcOrd="4" destOrd="0" presId="urn:microsoft.com/office/officeart/2005/8/layout/cycle1"/>
    <dgm:cxn modelId="{3E556194-D385-46F1-BD2D-E986F0BFA7F9}" type="presParOf" srcId="{2BB309CE-A782-486D-B550-005C47BF7922}" destId="{C877D124-AD8C-43A7-B791-8B66435F77D0}" srcOrd="5" destOrd="0" presId="urn:microsoft.com/office/officeart/2005/8/layout/cycle1"/>
    <dgm:cxn modelId="{F3BEF1DC-0905-42A4-BB16-045280756E4A}" type="presParOf" srcId="{2BB309CE-A782-486D-B550-005C47BF7922}" destId="{5642AEC4-D1AF-4FC4-80A9-2AC906A6AD1B}" srcOrd="6" destOrd="0" presId="urn:microsoft.com/office/officeart/2005/8/layout/cycle1"/>
    <dgm:cxn modelId="{F54E6597-B286-4D5B-8FFF-308A3DFC44C6}" type="presParOf" srcId="{2BB309CE-A782-486D-B550-005C47BF7922}" destId="{46E1F29C-303C-43C1-BEBD-01B86539FF14}" srcOrd="7" destOrd="0" presId="urn:microsoft.com/office/officeart/2005/8/layout/cycle1"/>
    <dgm:cxn modelId="{F44BDC4C-214F-429F-B65E-1988A1A87694}" type="presParOf" srcId="{2BB309CE-A782-486D-B550-005C47BF7922}" destId="{1E4EF36F-8178-49D6-9902-16BE85121E74}" srcOrd="8" destOrd="0" presId="urn:microsoft.com/office/officeart/2005/8/layout/cycle1"/>
    <dgm:cxn modelId="{44527BA2-DABA-4F24-8729-74CA0D232707}" type="presParOf" srcId="{2BB309CE-A782-486D-B550-005C47BF7922}" destId="{6A6A2A22-6BE8-43C6-BCFC-A9E584981711}" srcOrd="9" destOrd="0" presId="urn:microsoft.com/office/officeart/2005/8/layout/cycle1"/>
    <dgm:cxn modelId="{DF719BAF-0DF5-40FF-8A4B-F0827464000B}" type="presParOf" srcId="{2BB309CE-A782-486D-B550-005C47BF7922}" destId="{694C9749-0429-48FB-B88A-A93089002EA9}" srcOrd="10" destOrd="0" presId="urn:microsoft.com/office/officeart/2005/8/layout/cycle1"/>
    <dgm:cxn modelId="{161F22A7-6616-4092-9042-ED1EA8E1184A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/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/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/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6CE566EE-1CCF-4FD4-8BC2-061AF9B557E8}" type="presOf" srcId="{78EFD938-0021-44FD-A98A-CEFA8265736C}" destId="{8F3FAC09-A002-46DC-9F9F-386EEB9D2444}" srcOrd="0" destOrd="0" presId="urn:microsoft.com/office/officeart/2005/8/layout/cycle1"/>
    <dgm:cxn modelId="{AE163956-F59E-41BF-9A33-D568D131A44A}" type="presOf" srcId="{5A7BDBB9-00A0-43FC-ADE0-3D978E16CB6C}" destId="{2BB309CE-A782-486D-B550-005C47BF7922}" srcOrd="0" destOrd="0" presId="urn:microsoft.com/office/officeart/2005/8/layout/cycle1"/>
    <dgm:cxn modelId="{A1405FC4-BD6B-423A-AB30-388477DE1D26}" type="presOf" srcId="{C200E0FA-3E23-49B4-A82F-FDB84A08CFD6}" destId="{224E55AB-7834-428C-A79E-727F186A1942}" srcOrd="0" destOrd="0" presId="urn:microsoft.com/office/officeart/2005/8/layout/cycle1"/>
    <dgm:cxn modelId="{B1FB1722-01A6-451F-8F9E-20462CB9FC7A}" type="presOf" srcId="{D5D6FA3B-2125-4CE8-A8E5-9076B87BD6FE}" destId="{46E1F29C-303C-43C1-BEBD-01B86539FF14}" srcOrd="0" destOrd="0" presId="urn:microsoft.com/office/officeart/2005/8/layout/cycle1"/>
    <dgm:cxn modelId="{792E242E-9111-4A0E-A246-82C3622C9040}" type="presOf" srcId="{B0BDB524-F517-4918-B61D-329630E2995E}" destId="{C877D124-AD8C-43A7-B791-8B66435F77D0}" srcOrd="0" destOrd="0" presId="urn:microsoft.com/office/officeart/2005/8/layout/cycle1"/>
    <dgm:cxn modelId="{7958BB38-75E2-482A-9C48-DF6DB5916306}" type="presOf" srcId="{6BEE6E5E-35CD-4CAA-9700-F3E374B36358}" destId="{1E4EF36F-8178-49D6-9902-16BE85121E74}" srcOrd="0" destOrd="0" presId="urn:microsoft.com/office/officeart/2005/8/layout/cycle1"/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612C787D-2189-445B-96B8-10EF57734EE1}" type="presOf" srcId="{F3B268AB-3624-4717-B0A8-A1A47E515127}" destId="{C8B81788-3FEC-4179-BE9F-9C3A2AE1E96D}" srcOrd="0" destOrd="0" presId="urn:microsoft.com/office/officeart/2005/8/layout/cycle1"/>
    <dgm:cxn modelId="{AAC84927-ECE8-4723-8421-B61700A22E4D}" type="presOf" srcId="{02681430-0249-436B-B063-8CDFD99BCF12}" destId="{9CB2BB08-DA4E-47E6-B17A-EE54C39A190C}" srcOrd="0" destOrd="0" presId="urn:microsoft.com/office/officeart/2005/8/layout/cycle1"/>
    <dgm:cxn modelId="{CFBA4606-A507-4F4D-ADB7-87AF1DC3EF38}" type="presOf" srcId="{80F4CF8F-F26C-4E75-AFFD-A1F089A1C358}" destId="{694C9749-0429-48FB-B88A-A93089002EA9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7665DD29-7FF1-4776-AE37-4990B3619861}" type="presParOf" srcId="{2BB309CE-A782-486D-B550-005C47BF7922}" destId="{8CBE341B-6099-4EF1-BA49-0367641415EA}" srcOrd="0" destOrd="0" presId="urn:microsoft.com/office/officeart/2005/8/layout/cycle1"/>
    <dgm:cxn modelId="{F40A418A-7315-4529-8406-2C4A8575D38B}" type="presParOf" srcId="{2BB309CE-A782-486D-B550-005C47BF7922}" destId="{8F3FAC09-A002-46DC-9F9F-386EEB9D2444}" srcOrd="1" destOrd="0" presId="urn:microsoft.com/office/officeart/2005/8/layout/cycle1"/>
    <dgm:cxn modelId="{677C68C4-1B50-49CB-BF02-675731F5247D}" type="presParOf" srcId="{2BB309CE-A782-486D-B550-005C47BF7922}" destId="{9CB2BB08-DA4E-47E6-B17A-EE54C39A190C}" srcOrd="2" destOrd="0" presId="urn:microsoft.com/office/officeart/2005/8/layout/cycle1"/>
    <dgm:cxn modelId="{A5200E5C-68DC-4BD7-A178-6CACE120EC55}" type="presParOf" srcId="{2BB309CE-A782-486D-B550-005C47BF7922}" destId="{7B0F8319-0996-4F8B-B995-98315A5019B7}" srcOrd="3" destOrd="0" presId="urn:microsoft.com/office/officeart/2005/8/layout/cycle1"/>
    <dgm:cxn modelId="{B4EC599E-A536-46D2-ACC3-195EA7AA76E7}" type="presParOf" srcId="{2BB309CE-A782-486D-B550-005C47BF7922}" destId="{224E55AB-7834-428C-A79E-727F186A1942}" srcOrd="4" destOrd="0" presId="urn:microsoft.com/office/officeart/2005/8/layout/cycle1"/>
    <dgm:cxn modelId="{EF320409-1D51-4001-A260-49E0C6F49333}" type="presParOf" srcId="{2BB309CE-A782-486D-B550-005C47BF7922}" destId="{C877D124-AD8C-43A7-B791-8B66435F77D0}" srcOrd="5" destOrd="0" presId="urn:microsoft.com/office/officeart/2005/8/layout/cycle1"/>
    <dgm:cxn modelId="{706C1C81-2627-44FD-8EFC-4AEEFB23A685}" type="presParOf" srcId="{2BB309CE-A782-486D-B550-005C47BF7922}" destId="{5642AEC4-D1AF-4FC4-80A9-2AC906A6AD1B}" srcOrd="6" destOrd="0" presId="urn:microsoft.com/office/officeart/2005/8/layout/cycle1"/>
    <dgm:cxn modelId="{2863ADC5-411E-4881-B972-EE237B21D791}" type="presParOf" srcId="{2BB309CE-A782-486D-B550-005C47BF7922}" destId="{46E1F29C-303C-43C1-BEBD-01B86539FF14}" srcOrd="7" destOrd="0" presId="urn:microsoft.com/office/officeart/2005/8/layout/cycle1"/>
    <dgm:cxn modelId="{EF51316E-3B7E-4CDD-BB1D-F2C04428A7EA}" type="presParOf" srcId="{2BB309CE-A782-486D-B550-005C47BF7922}" destId="{1E4EF36F-8178-49D6-9902-16BE85121E74}" srcOrd="8" destOrd="0" presId="urn:microsoft.com/office/officeart/2005/8/layout/cycle1"/>
    <dgm:cxn modelId="{235B289F-4439-4CAA-B40F-7B1BD302ED4D}" type="presParOf" srcId="{2BB309CE-A782-486D-B550-005C47BF7922}" destId="{6A6A2A22-6BE8-43C6-BCFC-A9E584981711}" srcOrd="9" destOrd="0" presId="urn:microsoft.com/office/officeart/2005/8/layout/cycle1"/>
    <dgm:cxn modelId="{2253DD39-A014-4BDD-9F27-092409AEEA52}" type="presParOf" srcId="{2BB309CE-A782-486D-B550-005C47BF7922}" destId="{694C9749-0429-48FB-B88A-A93089002EA9}" srcOrd="10" destOrd="0" presId="urn:microsoft.com/office/officeart/2005/8/layout/cycle1"/>
    <dgm:cxn modelId="{2D228B59-5819-44B6-979B-0ABF3BFE61D8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/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/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45ECDB20-6901-47C6-9F29-646358607648}" type="presOf" srcId="{F3B268AB-3624-4717-B0A8-A1A47E515127}" destId="{C8B81788-3FEC-4179-BE9F-9C3A2AE1E96D}" srcOrd="0" destOrd="0" presId="urn:microsoft.com/office/officeart/2005/8/layout/cycle1"/>
    <dgm:cxn modelId="{5E83CA6F-9C68-477B-BA88-51930EAAC6F1}" type="presOf" srcId="{80F4CF8F-F26C-4E75-AFFD-A1F089A1C358}" destId="{694C9749-0429-48FB-B88A-A93089002EA9}" srcOrd="0" destOrd="0" presId="urn:microsoft.com/office/officeart/2005/8/layout/cycle1"/>
    <dgm:cxn modelId="{D20E940F-3AD5-4B3D-8409-CC0160483D8F}" type="presOf" srcId="{B0BDB524-F517-4918-B61D-329630E2995E}" destId="{C877D124-AD8C-43A7-B791-8B66435F77D0}" srcOrd="0" destOrd="0" presId="urn:microsoft.com/office/officeart/2005/8/layout/cycle1"/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33AF99E4-DCB3-4478-825A-3B2494F28980}" type="presOf" srcId="{5A7BDBB9-00A0-43FC-ADE0-3D978E16CB6C}" destId="{2BB309CE-A782-486D-B550-005C47BF7922}" srcOrd="0" destOrd="0" presId="urn:microsoft.com/office/officeart/2005/8/layout/cycle1"/>
    <dgm:cxn modelId="{C8183EA5-5FCF-40FA-BA38-CDB72B91741C}" type="presOf" srcId="{78EFD938-0021-44FD-A98A-CEFA8265736C}" destId="{8F3FAC09-A002-46DC-9F9F-386EEB9D2444}" srcOrd="0" destOrd="0" presId="urn:microsoft.com/office/officeart/2005/8/layout/cycle1"/>
    <dgm:cxn modelId="{832C0709-07F8-4502-BBC8-D6F86998B4F8}" type="presOf" srcId="{02681430-0249-436B-B063-8CDFD99BCF12}" destId="{9CB2BB08-DA4E-47E6-B17A-EE54C39A190C}" srcOrd="0" destOrd="0" presId="urn:microsoft.com/office/officeart/2005/8/layout/cycle1"/>
    <dgm:cxn modelId="{01FDA08C-3B66-4E48-AD33-E92C6FD46B9F}" type="presOf" srcId="{D5D6FA3B-2125-4CE8-A8E5-9076B87BD6FE}" destId="{46E1F29C-303C-43C1-BEBD-01B86539FF14}" srcOrd="0" destOrd="0" presId="urn:microsoft.com/office/officeart/2005/8/layout/cycle1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B99D4819-6261-4CAB-B0C0-B63E01708271}" type="presOf" srcId="{6BEE6E5E-35CD-4CAA-9700-F3E374B36358}" destId="{1E4EF36F-8178-49D6-9902-16BE85121E74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D8CA4C35-DF95-48B7-89B2-6DDAC823B190}" type="presOf" srcId="{C200E0FA-3E23-49B4-A82F-FDB84A08CFD6}" destId="{224E55AB-7834-428C-A79E-727F186A1942}" srcOrd="0" destOrd="0" presId="urn:microsoft.com/office/officeart/2005/8/layout/cycle1"/>
    <dgm:cxn modelId="{57C6CF4E-8302-4E4C-9B02-7DA6E5A847EA}" type="presParOf" srcId="{2BB309CE-A782-486D-B550-005C47BF7922}" destId="{8CBE341B-6099-4EF1-BA49-0367641415EA}" srcOrd="0" destOrd="0" presId="urn:microsoft.com/office/officeart/2005/8/layout/cycle1"/>
    <dgm:cxn modelId="{8C0C5757-C5D2-4ECF-B9D4-738E26078708}" type="presParOf" srcId="{2BB309CE-A782-486D-B550-005C47BF7922}" destId="{8F3FAC09-A002-46DC-9F9F-386EEB9D2444}" srcOrd="1" destOrd="0" presId="urn:microsoft.com/office/officeart/2005/8/layout/cycle1"/>
    <dgm:cxn modelId="{39645A69-5405-43D4-AA42-DD5D31EA3C43}" type="presParOf" srcId="{2BB309CE-A782-486D-B550-005C47BF7922}" destId="{9CB2BB08-DA4E-47E6-B17A-EE54C39A190C}" srcOrd="2" destOrd="0" presId="urn:microsoft.com/office/officeart/2005/8/layout/cycle1"/>
    <dgm:cxn modelId="{81D181E1-7121-482C-8B5D-DAA65E0A59F4}" type="presParOf" srcId="{2BB309CE-A782-486D-B550-005C47BF7922}" destId="{7B0F8319-0996-4F8B-B995-98315A5019B7}" srcOrd="3" destOrd="0" presId="urn:microsoft.com/office/officeart/2005/8/layout/cycle1"/>
    <dgm:cxn modelId="{F0BD86DB-F59F-4E8A-AEAF-61E6BA724424}" type="presParOf" srcId="{2BB309CE-A782-486D-B550-005C47BF7922}" destId="{224E55AB-7834-428C-A79E-727F186A1942}" srcOrd="4" destOrd="0" presId="urn:microsoft.com/office/officeart/2005/8/layout/cycle1"/>
    <dgm:cxn modelId="{1CDF199A-4781-49AE-8054-E646007D0F41}" type="presParOf" srcId="{2BB309CE-A782-486D-B550-005C47BF7922}" destId="{C877D124-AD8C-43A7-B791-8B66435F77D0}" srcOrd="5" destOrd="0" presId="urn:microsoft.com/office/officeart/2005/8/layout/cycle1"/>
    <dgm:cxn modelId="{D5F907D1-A8CB-42BB-9319-32E562204AE3}" type="presParOf" srcId="{2BB309CE-A782-486D-B550-005C47BF7922}" destId="{5642AEC4-D1AF-4FC4-80A9-2AC906A6AD1B}" srcOrd="6" destOrd="0" presId="urn:microsoft.com/office/officeart/2005/8/layout/cycle1"/>
    <dgm:cxn modelId="{25C9B10A-3A5A-42B2-B83A-668576F4061A}" type="presParOf" srcId="{2BB309CE-A782-486D-B550-005C47BF7922}" destId="{46E1F29C-303C-43C1-BEBD-01B86539FF14}" srcOrd="7" destOrd="0" presId="urn:microsoft.com/office/officeart/2005/8/layout/cycle1"/>
    <dgm:cxn modelId="{C734D092-DB95-4733-9670-86AD2181623F}" type="presParOf" srcId="{2BB309CE-A782-486D-B550-005C47BF7922}" destId="{1E4EF36F-8178-49D6-9902-16BE85121E74}" srcOrd="8" destOrd="0" presId="urn:microsoft.com/office/officeart/2005/8/layout/cycle1"/>
    <dgm:cxn modelId="{381631E9-5440-4FEF-B400-3AF6917591D3}" type="presParOf" srcId="{2BB309CE-A782-486D-B550-005C47BF7922}" destId="{6A6A2A22-6BE8-43C6-BCFC-A9E584981711}" srcOrd="9" destOrd="0" presId="urn:microsoft.com/office/officeart/2005/8/layout/cycle1"/>
    <dgm:cxn modelId="{B4EFF986-1662-4660-9A40-D1FC0939E6CE}" type="presParOf" srcId="{2BB309CE-A782-486D-B550-005C47BF7922}" destId="{694C9749-0429-48FB-B88A-A93089002EA9}" srcOrd="10" destOrd="0" presId="urn:microsoft.com/office/officeart/2005/8/layout/cycle1"/>
    <dgm:cxn modelId="{95D31FC6-E7EB-4543-B555-3A173CB1AC0B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/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/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/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79F954B7-075C-44B4-B4E5-11B195ED6558}" type="presOf" srcId="{78EFD938-0021-44FD-A98A-CEFA8265736C}" destId="{8F3FAC09-A002-46DC-9F9F-386EEB9D2444}" srcOrd="0" destOrd="0" presId="urn:microsoft.com/office/officeart/2005/8/layout/cycle1"/>
    <dgm:cxn modelId="{26F4F421-E5A0-464B-8261-1E3936BE0952}" type="presOf" srcId="{F3B268AB-3624-4717-B0A8-A1A47E515127}" destId="{C8B81788-3FEC-4179-BE9F-9C3A2AE1E96D}" srcOrd="0" destOrd="0" presId="urn:microsoft.com/office/officeart/2005/8/layout/cycle1"/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13DA3A15-60FC-4881-B19C-33A32AA4F24C}" type="presOf" srcId="{02681430-0249-436B-B063-8CDFD99BCF12}" destId="{9CB2BB08-DA4E-47E6-B17A-EE54C39A190C}" srcOrd="0" destOrd="0" presId="urn:microsoft.com/office/officeart/2005/8/layout/cycle1"/>
    <dgm:cxn modelId="{732D783A-C532-4EA7-A56D-B9BA83B1B69F}" type="presOf" srcId="{B0BDB524-F517-4918-B61D-329630E2995E}" destId="{C877D124-AD8C-43A7-B791-8B66435F77D0}" srcOrd="0" destOrd="0" presId="urn:microsoft.com/office/officeart/2005/8/layout/cycle1"/>
    <dgm:cxn modelId="{E2F4FB4A-8843-40A6-B001-454C1910F061}" type="presOf" srcId="{C200E0FA-3E23-49B4-A82F-FDB84A08CFD6}" destId="{224E55AB-7834-428C-A79E-727F186A1942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43E04F83-8381-406C-B474-C46021AAF869}" type="presOf" srcId="{6BEE6E5E-35CD-4CAA-9700-F3E374B36358}" destId="{1E4EF36F-8178-49D6-9902-16BE85121E74}" srcOrd="0" destOrd="0" presId="urn:microsoft.com/office/officeart/2005/8/layout/cycle1"/>
    <dgm:cxn modelId="{54B09CB8-9D5B-4BA9-9813-8F649EDEA7A1}" type="presOf" srcId="{D5D6FA3B-2125-4CE8-A8E5-9076B87BD6FE}" destId="{46E1F29C-303C-43C1-BEBD-01B86539FF14}" srcOrd="0" destOrd="0" presId="urn:microsoft.com/office/officeart/2005/8/layout/cycle1"/>
    <dgm:cxn modelId="{775C73CE-297E-40E2-A3D1-44DDAEEC0546}" type="presOf" srcId="{80F4CF8F-F26C-4E75-AFFD-A1F089A1C358}" destId="{694C9749-0429-48FB-B88A-A93089002EA9}" srcOrd="0" destOrd="0" presId="urn:microsoft.com/office/officeart/2005/8/layout/cycle1"/>
    <dgm:cxn modelId="{A9B24604-AC7A-4F01-B360-2616660B06C6}" type="presOf" srcId="{5A7BDBB9-00A0-43FC-ADE0-3D978E16CB6C}" destId="{2BB309CE-A782-486D-B550-005C47BF7922}" srcOrd="0" destOrd="0" presId="urn:microsoft.com/office/officeart/2005/8/layout/cycle1"/>
    <dgm:cxn modelId="{BF43586F-68F5-41DB-B948-59A05A3261A4}" type="presParOf" srcId="{2BB309CE-A782-486D-B550-005C47BF7922}" destId="{8CBE341B-6099-4EF1-BA49-0367641415EA}" srcOrd="0" destOrd="0" presId="urn:microsoft.com/office/officeart/2005/8/layout/cycle1"/>
    <dgm:cxn modelId="{ECCCB208-8477-445F-A5A6-AF5AFC286983}" type="presParOf" srcId="{2BB309CE-A782-486D-B550-005C47BF7922}" destId="{8F3FAC09-A002-46DC-9F9F-386EEB9D2444}" srcOrd="1" destOrd="0" presId="urn:microsoft.com/office/officeart/2005/8/layout/cycle1"/>
    <dgm:cxn modelId="{03FEC91F-0754-426C-BB69-BBE82794E303}" type="presParOf" srcId="{2BB309CE-A782-486D-B550-005C47BF7922}" destId="{9CB2BB08-DA4E-47E6-B17A-EE54C39A190C}" srcOrd="2" destOrd="0" presId="urn:microsoft.com/office/officeart/2005/8/layout/cycle1"/>
    <dgm:cxn modelId="{B5B3671F-57C6-4B4C-AD8F-7079CFE5023B}" type="presParOf" srcId="{2BB309CE-A782-486D-B550-005C47BF7922}" destId="{7B0F8319-0996-4F8B-B995-98315A5019B7}" srcOrd="3" destOrd="0" presId="urn:microsoft.com/office/officeart/2005/8/layout/cycle1"/>
    <dgm:cxn modelId="{5148F9F4-5531-468F-8CE3-43097FC227B0}" type="presParOf" srcId="{2BB309CE-A782-486D-B550-005C47BF7922}" destId="{224E55AB-7834-428C-A79E-727F186A1942}" srcOrd="4" destOrd="0" presId="urn:microsoft.com/office/officeart/2005/8/layout/cycle1"/>
    <dgm:cxn modelId="{2E518A05-1061-4A68-9B21-E9B613FCED4D}" type="presParOf" srcId="{2BB309CE-A782-486D-B550-005C47BF7922}" destId="{C877D124-AD8C-43A7-B791-8B66435F77D0}" srcOrd="5" destOrd="0" presId="urn:microsoft.com/office/officeart/2005/8/layout/cycle1"/>
    <dgm:cxn modelId="{BCB87349-6668-4F02-9DCB-98404D6BFAD9}" type="presParOf" srcId="{2BB309CE-A782-486D-B550-005C47BF7922}" destId="{5642AEC4-D1AF-4FC4-80A9-2AC906A6AD1B}" srcOrd="6" destOrd="0" presId="urn:microsoft.com/office/officeart/2005/8/layout/cycle1"/>
    <dgm:cxn modelId="{76E73A9F-0128-4699-A6D5-8ADA73B6A010}" type="presParOf" srcId="{2BB309CE-A782-486D-B550-005C47BF7922}" destId="{46E1F29C-303C-43C1-BEBD-01B86539FF14}" srcOrd="7" destOrd="0" presId="urn:microsoft.com/office/officeart/2005/8/layout/cycle1"/>
    <dgm:cxn modelId="{ADAB063B-0189-4C93-8225-E7F5849EF952}" type="presParOf" srcId="{2BB309CE-A782-486D-B550-005C47BF7922}" destId="{1E4EF36F-8178-49D6-9902-16BE85121E74}" srcOrd="8" destOrd="0" presId="urn:microsoft.com/office/officeart/2005/8/layout/cycle1"/>
    <dgm:cxn modelId="{B9A153BD-97FD-422D-9557-10340F3ACB80}" type="presParOf" srcId="{2BB309CE-A782-486D-B550-005C47BF7922}" destId="{6A6A2A22-6BE8-43C6-BCFC-A9E584981711}" srcOrd="9" destOrd="0" presId="urn:microsoft.com/office/officeart/2005/8/layout/cycle1"/>
    <dgm:cxn modelId="{8692CEA0-D2C2-48FD-9B81-9DA500E857E1}" type="presParOf" srcId="{2BB309CE-A782-486D-B550-005C47BF7922}" destId="{694C9749-0429-48FB-B88A-A93089002EA9}" srcOrd="10" destOrd="0" presId="urn:microsoft.com/office/officeart/2005/8/layout/cycle1"/>
    <dgm:cxn modelId="{5C4BDE75-BD94-4B38-9FA9-5F08C31A373D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/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/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5091CCD3-A7FC-44B8-8324-D732B95FF3A1}" type="presOf" srcId="{80F4CF8F-F26C-4E75-AFFD-A1F089A1C358}" destId="{694C9749-0429-48FB-B88A-A93089002EA9}" srcOrd="0" destOrd="0" presId="urn:microsoft.com/office/officeart/2005/8/layout/cycle1"/>
    <dgm:cxn modelId="{586C5EAB-6E3D-457B-A123-0B91BEA66F6F}" type="presOf" srcId="{6BEE6E5E-35CD-4CAA-9700-F3E374B36358}" destId="{1E4EF36F-8178-49D6-9902-16BE85121E74}" srcOrd="0" destOrd="0" presId="urn:microsoft.com/office/officeart/2005/8/layout/cycle1"/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3B5B305C-7509-4F0B-B90A-6C6E6218B311}" type="presOf" srcId="{C200E0FA-3E23-49B4-A82F-FDB84A08CFD6}" destId="{224E55AB-7834-428C-A79E-727F186A1942}" srcOrd="0" destOrd="0" presId="urn:microsoft.com/office/officeart/2005/8/layout/cycle1"/>
    <dgm:cxn modelId="{B3D292B5-A224-4B1C-BEDB-F5D7F5C3F384}" type="presOf" srcId="{F3B268AB-3624-4717-B0A8-A1A47E515127}" destId="{C8B81788-3FEC-4179-BE9F-9C3A2AE1E96D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288DCB16-A0DF-42ED-8973-0DAB9AFA9300}" type="presOf" srcId="{78EFD938-0021-44FD-A98A-CEFA8265736C}" destId="{8F3FAC09-A002-46DC-9F9F-386EEB9D2444}" srcOrd="0" destOrd="0" presId="urn:microsoft.com/office/officeart/2005/8/layout/cycle1"/>
    <dgm:cxn modelId="{6C45B0F4-F3C4-424B-BD08-E52462057AAB}" type="presOf" srcId="{D5D6FA3B-2125-4CE8-A8E5-9076B87BD6FE}" destId="{46E1F29C-303C-43C1-BEBD-01B86539FF14}" srcOrd="0" destOrd="0" presId="urn:microsoft.com/office/officeart/2005/8/layout/cycle1"/>
    <dgm:cxn modelId="{C46FE8F7-D1D4-4AAA-9AF9-D3D21D73562A}" type="presOf" srcId="{5A7BDBB9-00A0-43FC-ADE0-3D978E16CB6C}" destId="{2BB309CE-A782-486D-B550-005C47BF7922}" srcOrd="0" destOrd="0" presId="urn:microsoft.com/office/officeart/2005/8/layout/cycle1"/>
    <dgm:cxn modelId="{812F918C-1FB1-49E3-8FE0-3CFAA83B5456}" type="presOf" srcId="{02681430-0249-436B-B063-8CDFD99BCF12}" destId="{9CB2BB08-DA4E-47E6-B17A-EE54C39A190C}" srcOrd="0" destOrd="0" presId="urn:microsoft.com/office/officeart/2005/8/layout/cycle1"/>
    <dgm:cxn modelId="{385C8F12-0308-4B09-BE90-BECE9E25DF27}" type="presOf" srcId="{B0BDB524-F517-4918-B61D-329630E2995E}" destId="{C877D124-AD8C-43A7-B791-8B66435F77D0}" srcOrd="0" destOrd="0" presId="urn:microsoft.com/office/officeart/2005/8/layout/cycle1"/>
    <dgm:cxn modelId="{1C2181EF-03B3-4B6C-B6AC-00071DB8851F}" type="presParOf" srcId="{2BB309CE-A782-486D-B550-005C47BF7922}" destId="{8CBE341B-6099-4EF1-BA49-0367641415EA}" srcOrd="0" destOrd="0" presId="urn:microsoft.com/office/officeart/2005/8/layout/cycle1"/>
    <dgm:cxn modelId="{68A3CDE8-404C-4CCE-9B53-F54BA54AE5EE}" type="presParOf" srcId="{2BB309CE-A782-486D-B550-005C47BF7922}" destId="{8F3FAC09-A002-46DC-9F9F-386EEB9D2444}" srcOrd="1" destOrd="0" presId="urn:microsoft.com/office/officeart/2005/8/layout/cycle1"/>
    <dgm:cxn modelId="{66711056-3703-4F98-8553-C9B5C09CF4D7}" type="presParOf" srcId="{2BB309CE-A782-486D-B550-005C47BF7922}" destId="{9CB2BB08-DA4E-47E6-B17A-EE54C39A190C}" srcOrd="2" destOrd="0" presId="urn:microsoft.com/office/officeart/2005/8/layout/cycle1"/>
    <dgm:cxn modelId="{B04FF6B2-8038-41A9-A4D5-604A1DD45601}" type="presParOf" srcId="{2BB309CE-A782-486D-B550-005C47BF7922}" destId="{7B0F8319-0996-4F8B-B995-98315A5019B7}" srcOrd="3" destOrd="0" presId="urn:microsoft.com/office/officeart/2005/8/layout/cycle1"/>
    <dgm:cxn modelId="{FA43F724-E1D9-478F-BC2D-F69A313A106B}" type="presParOf" srcId="{2BB309CE-A782-486D-B550-005C47BF7922}" destId="{224E55AB-7834-428C-A79E-727F186A1942}" srcOrd="4" destOrd="0" presId="urn:microsoft.com/office/officeart/2005/8/layout/cycle1"/>
    <dgm:cxn modelId="{D9924C6D-236B-4DBD-B17A-0F736A998894}" type="presParOf" srcId="{2BB309CE-A782-486D-B550-005C47BF7922}" destId="{C877D124-AD8C-43A7-B791-8B66435F77D0}" srcOrd="5" destOrd="0" presId="urn:microsoft.com/office/officeart/2005/8/layout/cycle1"/>
    <dgm:cxn modelId="{630D0255-6F7E-4DA7-9BFE-42BE1671DAD2}" type="presParOf" srcId="{2BB309CE-A782-486D-B550-005C47BF7922}" destId="{5642AEC4-D1AF-4FC4-80A9-2AC906A6AD1B}" srcOrd="6" destOrd="0" presId="urn:microsoft.com/office/officeart/2005/8/layout/cycle1"/>
    <dgm:cxn modelId="{61E8B63B-3B8F-41A4-9006-EF32538CF748}" type="presParOf" srcId="{2BB309CE-A782-486D-B550-005C47BF7922}" destId="{46E1F29C-303C-43C1-BEBD-01B86539FF14}" srcOrd="7" destOrd="0" presId="urn:microsoft.com/office/officeart/2005/8/layout/cycle1"/>
    <dgm:cxn modelId="{A2B50C2A-36F2-476F-95E7-3E52CE2AAC94}" type="presParOf" srcId="{2BB309CE-A782-486D-B550-005C47BF7922}" destId="{1E4EF36F-8178-49D6-9902-16BE85121E74}" srcOrd="8" destOrd="0" presId="urn:microsoft.com/office/officeart/2005/8/layout/cycle1"/>
    <dgm:cxn modelId="{3241EF64-6876-4CE5-A485-F81DC7382F56}" type="presParOf" srcId="{2BB309CE-A782-486D-B550-005C47BF7922}" destId="{6A6A2A22-6BE8-43C6-BCFC-A9E584981711}" srcOrd="9" destOrd="0" presId="urn:microsoft.com/office/officeart/2005/8/layout/cycle1"/>
    <dgm:cxn modelId="{DD95E7E6-16EF-4FF1-8542-E1E9460CA007}" type="presParOf" srcId="{2BB309CE-A782-486D-B550-005C47BF7922}" destId="{694C9749-0429-48FB-B88A-A93089002EA9}" srcOrd="10" destOrd="0" presId="urn:microsoft.com/office/officeart/2005/8/layout/cycle1"/>
    <dgm:cxn modelId="{00BBEE54-FF33-4E69-9F27-51BE60CCA6C9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/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/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/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22B71C7C-5365-4F58-969C-62CE2DD38EFD}" type="presOf" srcId="{D5D6FA3B-2125-4CE8-A8E5-9076B87BD6FE}" destId="{46E1F29C-303C-43C1-BEBD-01B86539FF14}" srcOrd="0" destOrd="0" presId="urn:microsoft.com/office/officeart/2005/8/layout/cycle1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E5539DF3-8179-4487-8A8A-C5B6FEA4CF66}" type="presOf" srcId="{B0BDB524-F517-4918-B61D-329630E2995E}" destId="{C877D124-AD8C-43A7-B791-8B66435F77D0}" srcOrd="0" destOrd="0" presId="urn:microsoft.com/office/officeart/2005/8/layout/cycle1"/>
    <dgm:cxn modelId="{3ECBD256-0518-4C57-B929-47521BA1E5B2}" type="presOf" srcId="{C200E0FA-3E23-49B4-A82F-FDB84A08CFD6}" destId="{224E55AB-7834-428C-A79E-727F186A1942}" srcOrd="0" destOrd="0" presId="urn:microsoft.com/office/officeart/2005/8/layout/cycle1"/>
    <dgm:cxn modelId="{1BD656CC-72F7-4010-A7A9-810279748F12}" type="presOf" srcId="{80F4CF8F-F26C-4E75-AFFD-A1F089A1C358}" destId="{694C9749-0429-48FB-B88A-A93089002EA9}" srcOrd="0" destOrd="0" presId="urn:microsoft.com/office/officeart/2005/8/layout/cycle1"/>
    <dgm:cxn modelId="{B1A9944A-E5CD-496A-89F5-EEEBAB0914EF}" type="presOf" srcId="{02681430-0249-436B-B063-8CDFD99BCF12}" destId="{9CB2BB08-DA4E-47E6-B17A-EE54C39A190C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D292FAD2-E8C8-417C-B8D3-E41E5D593518}" type="presOf" srcId="{6BEE6E5E-35CD-4CAA-9700-F3E374B36358}" destId="{1E4EF36F-8178-49D6-9902-16BE85121E74}" srcOrd="0" destOrd="0" presId="urn:microsoft.com/office/officeart/2005/8/layout/cycle1"/>
    <dgm:cxn modelId="{C8F8BC4A-72DE-4F65-9CAA-DB0786863975}" type="presOf" srcId="{78EFD938-0021-44FD-A98A-CEFA8265736C}" destId="{8F3FAC09-A002-46DC-9F9F-386EEB9D2444}" srcOrd="0" destOrd="0" presId="urn:microsoft.com/office/officeart/2005/8/layout/cycle1"/>
    <dgm:cxn modelId="{0FA0691F-92A4-46D5-85F0-4250CF6BC774}" type="presOf" srcId="{F3B268AB-3624-4717-B0A8-A1A47E515127}" destId="{C8B81788-3FEC-4179-BE9F-9C3A2AE1E96D}" srcOrd="0" destOrd="0" presId="urn:microsoft.com/office/officeart/2005/8/layout/cycle1"/>
    <dgm:cxn modelId="{8C7F1DEE-D406-4CB5-AD34-93D52A521AED}" type="presOf" srcId="{5A7BDBB9-00A0-43FC-ADE0-3D978E16CB6C}" destId="{2BB309CE-A782-486D-B550-005C47BF7922}" srcOrd="0" destOrd="0" presId="urn:microsoft.com/office/officeart/2005/8/layout/cycle1"/>
    <dgm:cxn modelId="{FDAB0F3D-7C9B-4582-A5AA-9C309BB81910}" type="presParOf" srcId="{2BB309CE-A782-486D-B550-005C47BF7922}" destId="{8CBE341B-6099-4EF1-BA49-0367641415EA}" srcOrd="0" destOrd="0" presId="urn:microsoft.com/office/officeart/2005/8/layout/cycle1"/>
    <dgm:cxn modelId="{389F2C89-4338-4E59-8347-8C10E6A0F2F1}" type="presParOf" srcId="{2BB309CE-A782-486D-B550-005C47BF7922}" destId="{8F3FAC09-A002-46DC-9F9F-386EEB9D2444}" srcOrd="1" destOrd="0" presId="urn:microsoft.com/office/officeart/2005/8/layout/cycle1"/>
    <dgm:cxn modelId="{33253B2E-4671-4F23-A211-F11A06A584C2}" type="presParOf" srcId="{2BB309CE-A782-486D-B550-005C47BF7922}" destId="{9CB2BB08-DA4E-47E6-B17A-EE54C39A190C}" srcOrd="2" destOrd="0" presId="urn:microsoft.com/office/officeart/2005/8/layout/cycle1"/>
    <dgm:cxn modelId="{8FC02952-4025-4761-A32E-0C08375E7E17}" type="presParOf" srcId="{2BB309CE-A782-486D-B550-005C47BF7922}" destId="{7B0F8319-0996-4F8B-B995-98315A5019B7}" srcOrd="3" destOrd="0" presId="urn:microsoft.com/office/officeart/2005/8/layout/cycle1"/>
    <dgm:cxn modelId="{0560731B-CD02-4FA9-92F3-DCFF5119D6E1}" type="presParOf" srcId="{2BB309CE-A782-486D-B550-005C47BF7922}" destId="{224E55AB-7834-428C-A79E-727F186A1942}" srcOrd="4" destOrd="0" presId="urn:microsoft.com/office/officeart/2005/8/layout/cycle1"/>
    <dgm:cxn modelId="{E75B8284-28B3-4405-98DE-A9B0B14C677C}" type="presParOf" srcId="{2BB309CE-A782-486D-B550-005C47BF7922}" destId="{C877D124-AD8C-43A7-B791-8B66435F77D0}" srcOrd="5" destOrd="0" presId="urn:microsoft.com/office/officeart/2005/8/layout/cycle1"/>
    <dgm:cxn modelId="{A8F4CF2E-A19C-4560-9A24-B6FEE5F79A81}" type="presParOf" srcId="{2BB309CE-A782-486D-B550-005C47BF7922}" destId="{5642AEC4-D1AF-4FC4-80A9-2AC906A6AD1B}" srcOrd="6" destOrd="0" presId="urn:microsoft.com/office/officeart/2005/8/layout/cycle1"/>
    <dgm:cxn modelId="{B620B224-FDDE-478E-9E85-38340150123F}" type="presParOf" srcId="{2BB309CE-A782-486D-B550-005C47BF7922}" destId="{46E1F29C-303C-43C1-BEBD-01B86539FF14}" srcOrd="7" destOrd="0" presId="urn:microsoft.com/office/officeart/2005/8/layout/cycle1"/>
    <dgm:cxn modelId="{795A08A7-DC0B-4DDD-9915-CF58C8D5B9AD}" type="presParOf" srcId="{2BB309CE-A782-486D-B550-005C47BF7922}" destId="{1E4EF36F-8178-49D6-9902-16BE85121E74}" srcOrd="8" destOrd="0" presId="urn:microsoft.com/office/officeart/2005/8/layout/cycle1"/>
    <dgm:cxn modelId="{B2FF8200-6CF7-4A91-8803-A358EC211137}" type="presParOf" srcId="{2BB309CE-A782-486D-B550-005C47BF7922}" destId="{6A6A2A22-6BE8-43C6-BCFC-A9E584981711}" srcOrd="9" destOrd="0" presId="urn:microsoft.com/office/officeart/2005/8/layout/cycle1"/>
    <dgm:cxn modelId="{68DEF89F-A0CD-4318-9954-33756AE2849E}" type="presParOf" srcId="{2BB309CE-A782-486D-B550-005C47BF7922}" destId="{694C9749-0429-48FB-B88A-A93089002EA9}" srcOrd="10" destOrd="0" presId="urn:microsoft.com/office/officeart/2005/8/layout/cycle1"/>
    <dgm:cxn modelId="{DF96033D-E8F9-481B-B981-865734C8425F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/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/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C3E80EF1-6199-4EED-8192-2A6BDD652309}" type="presOf" srcId="{B0BDB524-F517-4918-B61D-329630E2995E}" destId="{C877D124-AD8C-43A7-B791-8B66435F77D0}" srcOrd="0" destOrd="0" presId="urn:microsoft.com/office/officeart/2005/8/layout/cycle1"/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C4A47EE8-989A-4BAD-80F8-E9B675063D65}" type="presOf" srcId="{6BEE6E5E-35CD-4CAA-9700-F3E374B36358}" destId="{1E4EF36F-8178-49D6-9902-16BE85121E74}" srcOrd="0" destOrd="0" presId="urn:microsoft.com/office/officeart/2005/8/layout/cycle1"/>
    <dgm:cxn modelId="{183BF1EE-CEE7-44E1-8027-9DC74D35D561}" type="presOf" srcId="{02681430-0249-436B-B063-8CDFD99BCF12}" destId="{9CB2BB08-DA4E-47E6-B17A-EE54C39A190C}" srcOrd="0" destOrd="0" presId="urn:microsoft.com/office/officeart/2005/8/layout/cycle1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62EDCB7-EB56-42A8-9502-E8FA07F44077}" type="presOf" srcId="{F3B268AB-3624-4717-B0A8-A1A47E515127}" destId="{C8B81788-3FEC-4179-BE9F-9C3A2AE1E96D}" srcOrd="0" destOrd="0" presId="urn:microsoft.com/office/officeart/2005/8/layout/cycle1"/>
    <dgm:cxn modelId="{58B2BF89-C106-4556-B287-B1F62CBC5F94}" type="presOf" srcId="{80F4CF8F-F26C-4E75-AFFD-A1F089A1C358}" destId="{694C9749-0429-48FB-B88A-A93089002EA9}" srcOrd="0" destOrd="0" presId="urn:microsoft.com/office/officeart/2005/8/layout/cycle1"/>
    <dgm:cxn modelId="{A1EFA98B-AE5C-41BA-B76A-B18ECE1FB957}" type="presOf" srcId="{C200E0FA-3E23-49B4-A82F-FDB84A08CFD6}" destId="{224E55AB-7834-428C-A79E-727F186A1942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F2428988-E3ED-4138-A86A-21B29F20A722}" type="presOf" srcId="{5A7BDBB9-00A0-43FC-ADE0-3D978E16CB6C}" destId="{2BB309CE-A782-486D-B550-005C47BF7922}" srcOrd="0" destOrd="0" presId="urn:microsoft.com/office/officeart/2005/8/layout/cycle1"/>
    <dgm:cxn modelId="{339AD6D9-3EF7-4656-9B8C-B2E1E51C5BDF}" type="presOf" srcId="{D5D6FA3B-2125-4CE8-A8E5-9076B87BD6FE}" destId="{46E1F29C-303C-43C1-BEBD-01B86539FF14}" srcOrd="0" destOrd="0" presId="urn:microsoft.com/office/officeart/2005/8/layout/cycle1"/>
    <dgm:cxn modelId="{D841211B-A53D-4ACB-BBFB-6818425B84F4}" type="presOf" srcId="{78EFD938-0021-44FD-A98A-CEFA8265736C}" destId="{8F3FAC09-A002-46DC-9F9F-386EEB9D2444}" srcOrd="0" destOrd="0" presId="urn:microsoft.com/office/officeart/2005/8/layout/cycle1"/>
    <dgm:cxn modelId="{53BD0E74-3613-4053-AEF5-56645A1A7438}" type="presParOf" srcId="{2BB309CE-A782-486D-B550-005C47BF7922}" destId="{8CBE341B-6099-4EF1-BA49-0367641415EA}" srcOrd="0" destOrd="0" presId="urn:microsoft.com/office/officeart/2005/8/layout/cycle1"/>
    <dgm:cxn modelId="{8903022E-D9D6-4EF2-80AF-103EF002E13B}" type="presParOf" srcId="{2BB309CE-A782-486D-B550-005C47BF7922}" destId="{8F3FAC09-A002-46DC-9F9F-386EEB9D2444}" srcOrd="1" destOrd="0" presId="urn:microsoft.com/office/officeart/2005/8/layout/cycle1"/>
    <dgm:cxn modelId="{CA47C334-0BB8-4E4B-B91E-555644F685FB}" type="presParOf" srcId="{2BB309CE-A782-486D-B550-005C47BF7922}" destId="{9CB2BB08-DA4E-47E6-B17A-EE54C39A190C}" srcOrd="2" destOrd="0" presId="urn:microsoft.com/office/officeart/2005/8/layout/cycle1"/>
    <dgm:cxn modelId="{4FEB2032-72F4-447C-9516-D7AD1AE416B6}" type="presParOf" srcId="{2BB309CE-A782-486D-B550-005C47BF7922}" destId="{7B0F8319-0996-4F8B-B995-98315A5019B7}" srcOrd="3" destOrd="0" presId="urn:microsoft.com/office/officeart/2005/8/layout/cycle1"/>
    <dgm:cxn modelId="{9EA60D5F-A22D-40F7-AE81-06E7561A1F74}" type="presParOf" srcId="{2BB309CE-A782-486D-B550-005C47BF7922}" destId="{224E55AB-7834-428C-A79E-727F186A1942}" srcOrd="4" destOrd="0" presId="urn:microsoft.com/office/officeart/2005/8/layout/cycle1"/>
    <dgm:cxn modelId="{19F0D1CB-5452-456C-87C5-4685207F4373}" type="presParOf" srcId="{2BB309CE-A782-486D-B550-005C47BF7922}" destId="{C877D124-AD8C-43A7-B791-8B66435F77D0}" srcOrd="5" destOrd="0" presId="urn:microsoft.com/office/officeart/2005/8/layout/cycle1"/>
    <dgm:cxn modelId="{70E010CC-F771-423A-8A19-D0361596A762}" type="presParOf" srcId="{2BB309CE-A782-486D-B550-005C47BF7922}" destId="{5642AEC4-D1AF-4FC4-80A9-2AC906A6AD1B}" srcOrd="6" destOrd="0" presId="urn:microsoft.com/office/officeart/2005/8/layout/cycle1"/>
    <dgm:cxn modelId="{4E2E679D-468D-42F5-BDB9-F103BE62C848}" type="presParOf" srcId="{2BB309CE-A782-486D-B550-005C47BF7922}" destId="{46E1F29C-303C-43C1-BEBD-01B86539FF14}" srcOrd="7" destOrd="0" presId="urn:microsoft.com/office/officeart/2005/8/layout/cycle1"/>
    <dgm:cxn modelId="{AA6B8154-F2B0-4D88-8D96-7B07965B1B3C}" type="presParOf" srcId="{2BB309CE-A782-486D-B550-005C47BF7922}" destId="{1E4EF36F-8178-49D6-9902-16BE85121E74}" srcOrd="8" destOrd="0" presId="urn:microsoft.com/office/officeart/2005/8/layout/cycle1"/>
    <dgm:cxn modelId="{AEDD0617-8C4E-4403-9AB9-A83E859A399F}" type="presParOf" srcId="{2BB309CE-A782-486D-B550-005C47BF7922}" destId="{6A6A2A22-6BE8-43C6-BCFC-A9E584981711}" srcOrd="9" destOrd="0" presId="urn:microsoft.com/office/officeart/2005/8/layout/cycle1"/>
    <dgm:cxn modelId="{9C4DD351-1E3F-4EFE-BB79-AD2C1E7E74DD}" type="presParOf" srcId="{2BB309CE-A782-486D-B550-005C47BF7922}" destId="{694C9749-0429-48FB-B88A-A93089002EA9}" srcOrd="10" destOrd="0" presId="urn:microsoft.com/office/officeart/2005/8/layout/cycle1"/>
    <dgm:cxn modelId="{47D7AB7C-C0BB-4E61-8B72-98A5C0955D46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7BDBB9-00A0-43FC-ADE0-3D978E16CB6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FD938-0021-44FD-A98A-CEFA8265736C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5DD5413A-AAC2-4930-9A26-41AE77C8F064}" type="parTrans" cxnId="{DB7AD6F5-AEA2-4ADD-B6A9-D4CCD16AEEBD}">
      <dgm:prSet/>
      <dgm:spPr/>
      <dgm:t>
        <a:bodyPr/>
        <a:lstStyle/>
        <a:p>
          <a:endParaRPr lang="en-US"/>
        </a:p>
      </dgm:t>
    </dgm:pt>
    <dgm:pt modelId="{02681430-0249-436B-B063-8CDFD99BCF12}" type="sibTrans" cxnId="{DB7AD6F5-AEA2-4ADD-B6A9-D4CCD16AEEBD}">
      <dgm:prSet/>
      <dgm:spPr/>
      <dgm:t>
        <a:bodyPr/>
        <a:lstStyle/>
        <a:p>
          <a:endParaRPr lang="en-US"/>
        </a:p>
      </dgm:t>
    </dgm:pt>
    <dgm:pt modelId="{80F4CF8F-F26C-4E75-AFFD-A1F089A1C358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F3B268AB-3624-4717-B0A8-A1A47E515127}" type="sibTrans" cxnId="{01C09F84-0681-4AAD-9D7B-FD8E26A9CC9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DBC277E2-B299-4DBE-BEDB-BC1A25524097}" type="parTrans" cxnId="{01C09F84-0681-4AAD-9D7B-FD8E26A9CC9D}">
      <dgm:prSet/>
      <dgm:spPr/>
      <dgm:t>
        <a:bodyPr/>
        <a:lstStyle/>
        <a:p>
          <a:endParaRPr lang="en-US"/>
        </a:p>
      </dgm:t>
    </dgm:pt>
    <dgm:pt modelId="{D5D6FA3B-2125-4CE8-A8E5-9076B87BD6FE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6BEE6E5E-35CD-4CAA-9700-F3E374B36358}" type="sibTrans" cxnId="{2A31BA71-CCAD-4048-ADFE-811F6EE6BAD9}">
      <dgm:prSet/>
      <dgm:spPr/>
      <dgm:t>
        <a:bodyPr/>
        <a:lstStyle/>
        <a:p>
          <a:endParaRPr lang="en-US"/>
        </a:p>
      </dgm:t>
    </dgm:pt>
    <dgm:pt modelId="{A2E691EB-316C-4C1D-A6BD-0A811D655EC6}" type="parTrans" cxnId="{2A31BA71-CCAD-4048-ADFE-811F6EE6BAD9}">
      <dgm:prSet/>
      <dgm:spPr/>
      <dgm:t>
        <a:bodyPr/>
        <a:lstStyle/>
        <a:p>
          <a:endParaRPr lang="en-US"/>
        </a:p>
      </dgm:t>
    </dgm:pt>
    <dgm:pt modelId="{C200E0FA-3E23-49B4-A82F-FDB84A08CFD6}">
      <dgm:prSet phldrT="[Text]" custT="1"/>
      <dgm:spPr/>
      <dgm:t>
        <a:bodyPr/>
        <a:lstStyle/>
        <a:p>
          <a:r>
            <a:rPr lang="en-US" sz="900" dirty="0" smtClean="0"/>
            <a:t> </a:t>
          </a:r>
          <a:endParaRPr lang="en-US" sz="900" dirty="0"/>
        </a:p>
      </dgm:t>
    </dgm:pt>
    <dgm:pt modelId="{B0BDB524-F517-4918-B61D-329630E2995E}" type="sibTrans" cxnId="{07DFB332-ECF7-440D-A148-B55DCA4C61DC}">
      <dgm:prSet/>
      <dgm:spPr/>
      <dgm:t>
        <a:bodyPr/>
        <a:lstStyle/>
        <a:p>
          <a:endParaRPr lang="en-US"/>
        </a:p>
      </dgm:t>
    </dgm:pt>
    <dgm:pt modelId="{655546AA-6160-48A1-B315-D34722CBC280}" type="parTrans" cxnId="{07DFB332-ECF7-440D-A148-B55DCA4C61DC}">
      <dgm:prSet/>
      <dgm:spPr/>
      <dgm:t>
        <a:bodyPr/>
        <a:lstStyle/>
        <a:p>
          <a:endParaRPr lang="en-US"/>
        </a:p>
      </dgm:t>
    </dgm:pt>
    <dgm:pt modelId="{2BB309CE-A782-486D-B550-005C47BF7922}" type="pres">
      <dgm:prSet presAssocID="{5A7BDBB9-00A0-43FC-ADE0-3D978E16CB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341B-6099-4EF1-BA49-0367641415EA}" type="pres">
      <dgm:prSet presAssocID="{78EFD938-0021-44FD-A98A-CEFA8265736C}" presName="dummy" presStyleCnt="0"/>
      <dgm:spPr/>
    </dgm:pt>
    <dgm:pt modelId="{8F3FAC09-A002-46DC-9F9F-386EEB9D2444}" type="pres">
      <dgm:prSet presAssocID="{78EFD938-0021-44FD-A98A-CEFA8265736C}" presName="node" presStyleLbl="revTx" presStyleIdx="0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BB08-DA4E-47E6-B17A-EE54C39A190C}" type="pres">
      <dgm:prSet presAssocID="{02681430-0249-436B-B063-8CDFD99BCF12}" presName="sibTrans" presStyleLbl="node1" presStyleIdx="0" presStyleCnt="4"/>
      <dgm:spPr/>
      <dgm:t>
        <a:bodyPr/>
        <a:lstStyle/>
        <a:p>
          <a:endParaRPr lang="en-US"/>
        </a:p>
      </dgm:t>
    </dgm:pt>
    <dgm:pt modelId="{7B0F8319-0996-4F8B-B995-98315A5019B7}" type="pres">
      <dgm:prSet presAssocID="{C200E0FA-3E23-49B4-A82F-FDB84A08CFD6}" presName="dummy" presStyleCnt="0"/>
      <dgm:spPr/>
    </dgm:pt>
    <dgm:pt modelId="{224E55AB-7834-428C-A79E-727F186A1942}" type="pres">
      <dgm:prSet presAssocID="{C200E0FA-3E23-49B4-A82F-FDB84A08CFD6}" presName="node" presStyleLbl="revTx" presStyleIdx="1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D124-AD8C-43A7-B791-8B66435F77D0}" type="pres">
      <dgm:prSet presAssocID="{B0BDB524-F517-4918-B61D-329630E2995E}" presName="sibTrans" presStyleLbl="node1" presStyleIdx="1" presStyleCnt="4"/>
      <dgm:spPr/>
      <dgm:t>
        <a:bodyPr/>
        <a:lstStyle/>
        <a:p>
          <a:endParaRPr lang="en-US"/>
        </a:p>
      </dgm:t>
    </dgm:pt>
    <dgm:pt modelId="{5642AEC4-D1AF-4FC4-80A9-2AC906A6AD1B}" type="pres">
      <dgm:prSet presAssocID="{D5D6FA3B-2125-4CE8-A8E5-9076B87BD6FE}" presName="dummy" presStyleCnt="0"/>
      <dgm:spPr/>
    </dgm:pt>
    <dgm:pt modelId="{46E1F29C-303C-43C1-BEBD-01B86539FF14}" type="pres">
      <dgm:prSet presAssocID="{D5D6FA3B-2125-4CE8-A8E5-9076B87BD6FE}" presName="node" presStyleLbl="revTx" presStyleIdx="2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EF36F-8178-49D6-9902-16BE85121E74}" type="pres">
      <dgm:prSet presAssocID="{6BEE6E5E-35CD-4CAA-9700-F3E374B36358}" presName="sibTrans" presStyleLbl="node1" presStyleIdx="2" presStyleCnt="4"/>
      <dgm:spPr/>
      <dgm:t>
        <a:bodyPr/>
        <a:lstStyle/>
        <a:p>
          <a:endParaRPr lang="en-US"/>
        </a:p>
      </dgm:t>
    </dgm:pt>
    <dgm:pt modelId="{6A6A2A22-6BE8-43C6-BCFC-A9E584981711}" type="pres">
      <dgm:prSet presAssocID="{80F4CF8F-F26C-4E75-AFFD-A1F089A1C358}" presName="dummy" presStyleCnt="0"/>
      <dgm:spPr/>
    </dgm:pt>
    <dgm:pt modelId="{694C9749-0429-48FB-B88A-A93089002EA9}" type="pres">
      <dgm:prSet presAssocID="{80F4CF8F-F26C-4E75-AFFD-A1F089A1C358}" presName="node" presStyleLbl="revTx" presStyleIdx="3" presStyleCnt="4" custScaleX="3951" custScale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81788-3FEC-4179-BE9F-9C3A2AE1E96D}" type="pres">
      <dgm:prSet presAssocID="{F3B268AB-3624-4717-B0A8-A1A47E51512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99824D04-1BBB-43F0-B4AE-69C06C550FFC}" type="presOf" srcId="{78EFD938-0021-44FD-A98A-CEFA8265736C}" destId="{8F3FAC09-A002-46DC-9F9F-386EEB9D2444}" srcOrd="0" destOrd="0" presId="urn:microsoft.com/office/officeart/2005/8/layout/cycle1"/>
    <dgm:cxn modelId="{A9ADA45C-1650-461E-B600-4C641F6A6405}" type="presOf" srcId="{5A7BDBB9-00A0-43FC-ADE0-3D978E16CB6C}" destId="{2BB309CE-A782-486D-B550-005C47BF7922}" srcOrd="0" destOrd="0" presId="urn:microsoft.com/office/officeart/2005/8/layout/cycle1"/>
    <dgm:cxn modelId="{370CF5A3-8692-4011-AE57-F0EA08D6F636}" type="presOf" srcId="{C200E0FA-3E23-49B4-A82F-FDB84A08CFD6}" destId="{224E55AB-7834-428C-A79E-727F186A1942}" srcOrd="0" destOrd="0" presId="urn:microsoft.com/office/officeart/2005/8/layout/cycle1"/>
    <dgm:cxn modelId="{07DFB332-ECF7-440D-A148-B55DCA4C61DC}" srcId="{5A7BDBB9-00A0-43FC-ADE0-3D978E16CB6C}" destId="{C200E0FA-3E23-49B4-A82F-FDB84A08CFD6}" srcOrd="1" destOrd="0" parTransId="{655546AA-6160-48A1-B315-D34722CBC280}" sibTransId="{B0BDB524-F517-4918-B61D-329630E2995E}"/>
    <dgm:cxn modelId="{8FE5286A-5173-4377-9832-EFBAF74D7066}" type="presOf" srcId="{B0BDB524-F517-4918-B61D-329630E2995E}" destId="{C877D124-AD8C-43A7-B791-8B66435F77D0}" srcOrd="0" destOrd="0" presId="urn:microsoft.com/office/officeart/2005/8/layout/cycle1"/>
    <dgm:cxn modelId="{01C09F84-0681-4AAD-9D7B-FD8E26A9CC9D}" srcId="{5A7BDBB9-00A0-43FC-ADE0-3D978E16CB6C}" destId="{80F4CF8F-F26C-4E75-AFFD-A1F089A1C358}" srcOrd="3" destOrd="0" parTransId="{DBC277E2-B299-4DBE-BEDB-BC1A25524097}" sibTransId="{F3B268AB-3624-4717-B0A8-A1A47E515127}"/>
    <dgm:cxn modelId="{DB7AD6F5-AEA2-4ADD-B6A9-D4CCD16AEEBD}" srcId="{5A7BDBB9-00A0-43FC-ADE0-3D978E16CB6C}" destId="{78EFD938-0021-44FD-A98A-CEFA8265736C}" srcOrd="0" destOrd="0" parTransId="{5DD5413A-AAC2-4930-9A26-41AE77C8F064}" sibTransId="{02681430-0249-436B-B063-8CDFD99BCF12}"/>
    <dgm:cxn modelId="{D577DE11-6E89-416B-886C-9990D0E47B6A}" type="presOf" srcId="{6BEE6E5E-35CD-4CAA-9700-F3E374B36358}" destId="{1E4EF36F-8178-49D6-9902-16BE85121E74}" srcOrd="0" destOrd="0" presId="urn:microsoft.com/office/officeart/2005/8/layout/cycle1"/>
    <dgm:cxn modelId="{D3D789E3-9A4D-489B-8965-4B1ECF812966}" type="presOf" srcId="{02681430-0249-436B-B063-8CDFD99BCF12}" destId="{9CB2BB08-DA4E-47E6-B17A-EE54C39A190C}" srcOrd="0" destOrd="0" presId="urn:microsoft.com/office/officeart/2005/8/layout/cycle1"/>
    <dgm:cxn modelId="{2A31BA71-CCAD-4048-ADFE-811F6EE6BAD9}" srcId="{5A7BDBB9-00A0-43FC-ADE0-3D978E16CB6C}" destId="{D5D6FA3B-2125-4CE8-A8E5-9076B87BD6FE}" srcOrd="2" destOrd="0" parTransId="{A2E691EB-316C-4C1D-A6BD-0A811D655EC6}" sibTransId="{6BEE6E5E-35CD-4CAA-9700-F3E374B36358}"/>
    <dgm:cxn modelId="{61772FFE-F83A-40E1-A4DC-844CA49A2B82}" type="presOf" srcId="{80F4CF8F-F26C-4E75-AFFD-A1F089A1C358}" destId="{694C9749-0429-48FB-B88A-A93089002EA9}" srcOrd="0" destOrd="0" presId="urn:microsoft.com/office/officeart/2005/8/layout/cycle1"/>
    <dgm:cxn modelId="{7CBEBC53-2086-4F1C-99F9-BE3C029C9496}" type="presOf" srcId="{D5D6FA3B-2125-4CE8-A8E5-9076B87BD6FE}" destId="{46E1F29C-303C-43C1-BEBD-01B86539FF14}" srcOrd="0" destOrd="0" presId="urn:microsoft.com/office/officeart/2005/8/layout/cycle1"/>
    <dgm:cxn modelId="{D29C2C42-1D37-4D20-B708-790CBDF0B824}" type="presOf" srcId="{F3B268AB-3624-4717-B0A8-A1A47E515127}" destId="{C8B81788-3FEC-4179-BE9F-9C3A2AE1E96D}" srcOrd="0" destOrd="0" presId="urn:microsoft.com/office/officeart/2005/8/layout/cycle1"/>
    <dgm:cxn modelId="{90BD2C0D-7741-4BD4-AAEB-D593410C1D0A}" type="presParOf" srcId="{2BB309CE-A782-486D-B550-005C47BF7922}" destId="{8CBE341B-6099-4EF1-BA49-0367641415EA}" srcOrd="0" destOrd="0" presId="urn:microsoft.com/office/officeart/2005/8/layout/cycle1"/>
    <dgm:cxn modelId="{9ECCF6A8-8D37-4F35-9B55-4E556AB7FF7E}" type="presParOf" srcId="{2BB309CE-A782-486D-B550-005C47BF7922}" destId="{8F3FAC09-A002-46DC-9F9F-386EEB9D2444}" srcOrd="1" destOrd="0" presId="urn:microsoft.com/office/officeart/2005/8/layout/cycle1"/>
    <dgm:cxn modelId="{2C1779F3-B40F-4B1C-B3D3-8BF572CEEE2D}" type="presParOf" srcId="{2BB309CE-A782-486D-B550-005C47BF7922}" destId="{9CB2BB08-DA4E-47E6-B17A-EE54C39A190C}" srcOrd="2" destOrd="0" presId="urn:microsoft.com/office/officeart/2005/8/layout/cycle1"/>
    <dgm:cxn modelId="{BAAAFE74-7923-4722-B577-3941786BD461}" type="presParOf" srcId="{2BB309CE-A782-486D-B550-005C47BF7922}" destId="{7B0F8319-0996-4F8B-B995-98315A5019B7}" srcOrd="3" destOrd="0" presId="urn:microsoft.com/office/officeart/2005/8/layout/cycle1"/>
    <dgm:cxn modelId="{9C898310-0DF4-40B3-BDDA-8913CA3197C2}" type="presParOf" srcId="{2BB309CE-A782-486D-B550-005C47BF7922}" destId="{224E55AB-7834-428C-A79E-727F186A1942}" srcOrd="4" destOrd="0" presId="urn:microsoft.com/office/officeart/2005/8/layout/cycle1"/>
    <dgm:cxn modelId="{57CAEE45-5EAD-4C4D-957C-4DED70D5E5C0}" type="presParOf" srcId="{2BB309CE-A782-486D-B550-005C47BF7922}" destId="{C877D124-AD8C-43A7-B791-8B66435F77D0}" srcOrd="5" destOrd="0" presId="urn:microsoft.com/office/officeart/2005/8/layout/cycle1"/>
    <dgm:cxn modelId="{0321D8C1-5B33-40A0-A9A0-609EB865F834}" type="presParOf" srcId="{2BB309CE-A782-486D-B550-005C47BF7922}" destId="{5642AEC4-D1AF-4FC4-80A9-2AC906A6AD1B}" srcOrd="6" destOrd="0" presId="urn:microsoft.com/office/officeart/2005/8/layout/cycle1"/>
    <dgm:cxn modelId="{14D64568-EC02-469E-8917-59FC2C8A0E94}" type="presParOf" srcId="{2BB309CE-A782-486D-B550-005C47BF7922}" destId="{46E1F29C-303C-43C1-BEBD-01B86539FF14}" srcOrd="7" destOrd="0" presId="urn:microsoft.com/office/officeart/2005/8/layout/cycle1"/>
    <dgm:cxn modelId="{A03FF227-CAE2-4397-8235-3A90A5068A04}" type="presParOf" srcId="{2BB309CE-A782-486D-B550-005C47BF7922}" destId="{1E4EF36F-8178-49D6-9902-16BE85121E74}" srcOrd="8" destOrd="0" presId="urn:microsoft.com/office/officeart/2005/8/layout/cycle1"/>
    <dgm:cxn modelId="{CC6E067F-206E-4100-A651-81FFAE662CE2}" type="presParOf" srcId="{2BB309CE-A782-486D-B550-005C47BF7922}" destId="{6A6A2A22-6BE8-43C6-BCFC-A9E584981711}" srcOrd="9" destOrd="0" presId="urn:microsoft.com/office/officeart/2005/8/layout/cycle1"/>
    <dgm:cxn modelId="{4F9CC234-4122-412D-9680-786B654F86A7}" type="presParOf" srcId="{2BB309CE-A782-486D-B550-005C47BF7922}" destId="{694C9749-0429-48FB-B88A-A93089002EA9}" srcOrd="10" destOrd="0" presId="urn:microsoft.com/office/officeart/2005/8/layout/cycle1"/>
    <dgm:cxn modelId="{317C52E5-8260-45D6-8681-531BA5671B5D}" type="presParOf" srcId="{2BB309CE-A782-486D-B550-005C47BF7922}" destId="{C8B81788-3FEC-4179-BE9F-9C3A2AE1E96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503713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927913"/>
        <a:ext cx="67453" cy="67453"/>
      </dsp:txXfrm>
    </dsp:sp>
    <dsp:sp modelId="{9CB2BB08-DA4E-47E6-B17A-EE54C39A190C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2156002"/>
            <a:gd name="adj4" fmla="val 189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503713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3830633"/>
        <a:ext cx="67453" cy="67453"/>
      </dsp:txXfrm>
    </dsp:sp>
    <dsp:sp modelId="{C877D124-AD8C-43A7-B791-8B66435F77D0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7556002"/>
            <a:gd name="adj4" fmla="val 27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213441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3830633"/>
        <a:ext cx="67453" cy="67453"/>
      </dsp:txXfrm>
    </dsp:sp>
    <dsp:sp modelId="{1E4EF36F-8178-49D6-9902-16BE85121E74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2956002"/>
            <a:gd name="adj4" fmla="val 81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213441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927913"/>
        <a:ext cx="67453" cy="67453"/>
      </dsp:txXfrm>
    </dsp:sp>
    <dsp:sp modelId="{C8B81788-3FEC-4179-BE9F-9C3A2AE1E96D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8356002"/>
            <a:gd name="adj4" fmla="val 135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503713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927913"/>
        <a:ext cx="67453" cy="67453"/>
      </dsp:txXfrm>
    </dsp:sp>
    <dsp:sp modelId="{9CB2BB08-DA4E-47E6-B17A-EE54C39A190C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2156002"/>
            <a:gd name="adj4" fmla="val 189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503713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3830633"/>
        <a:ext cx="67453" cy="67453"/>
      </dsp:txXfrm>
    </dsp:sp>
    <dsp:sp modelId="{C877D124-AD8C-43A7-B791-8B66435F77D0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7556002"/>
            <a:gd name="adj4" fmla="val 27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213441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3830633"/>
        <a:ext cx="67453" cy="67453"/>
      </dsp:txXfrm>
    </dsp:sp>
    <dsp:sp modelId="{1E4EF36F-8178-49D6-9902-16BE85121E74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2956002"/>
            <a:gd name="adj4" fmla="val 81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213441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927913"/>
        <a:ext cx="67453" cy="67453"/>
      </dsp:txXfrm>
    </dsp:sp>
    <dsp:sp modelId="{C8B81788-3FEC-4179-BE9F-9C3A2AE1E96D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8356002"/>
            <a:gd name="adj4" fmla="val 135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3208000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703194"/>
        <a:ext cx="51204" cy="51204"/>
      </dsp:txXfrm>
    </dsp:sp>
    <dsp:sp modelId="{9CB2BB08-DA4E-47E6-B17A-EE54C39A190C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2155139"/>
            <a:gd name="adj4" fmla="val 18979110"/>
            <a:gd name="adj5" fmla="val 8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3208000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2903200"/>
        <a:ext cx="51204" cy="51204"/>
      </dsp:txXfrm>
    </dsp:sp>
    <dsp:sp modelId="{C877D124-AD8C-43A7-B791-8B66435F77D0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7555139"/>
            <a:gd name="adj4" fmla="val 2779110"/>
            <a:gd name="adj5" fmla="val 8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1007994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2903200"/>
        <a:ext cx="51204" cy="51204"/>
      </dsp:txXfrm>
    </dsp:sp>
    <dsp:sp modelId="{1E4EF36F-8178-49D6-9902-16BE85121E74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2955139"/>
            <a:gd name="adj4" fmla="val 8179110"/>
            <a:gd name="adj5" fmla="val 8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1007994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703194"/>
        <a:ext cx="51204" cy="51204"/>
      </dsp:txXfrm>
    </dsp:sp>
    <dsp:sp modelId="{C8B81788-3FEC-4179-BE9F-9C3A2AE1E96D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8355139"/>
            <a:gd name="adj4" fmla="val 13579110"/>
            <a:gd name="adj5" fmla="val 8058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3208000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703194"/>
        <a:ext cx="51204" cy="51204"/>
      </dsp:txXfrm>
    </dsp:sp>
    <dsp:sp modelId="{9CB2BB08-DA4E-47E6-B17A-EE54C39A190C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2155139"/>
            <a:gd name="adj4" fmla="val 18979110"/>
            <a:gd name="adj5" fmla="val 8058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3208000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2903200"/>
        <a:ext cx="51204" cy="51204"/>
      </dsp:txXfrm>
    </dsp:sp>
    <dsp:sp modelId="{C877D124-AD8C-43A7-B791-8B66435F77D0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7555139"/>
            <a:gd name="adj4" fmla="val 2779110"/>
            <a:gd name="adj5" fmla="val 8058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1007994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2903200"/>
        <a:ext cx="51204" cy="51204"/>
      </dsp:txXfrm>
    </dsp:sp>
    <dsp:sp modelId="{1E4EF36F-8178-49D6-9902-16BE85121E74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2955139"/>
            <a:gd name="adj4" fmla="val 8179110"/>
            <a:gd name="adj5" fmla="val 8058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1007994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703194"/>
        <a:ext cx="51204" cy="51204"/>
      </dsp:txXfrm>
    </dsp:sp>
    <dsp:sp modelId="{C8B81788-3FEC-4179-BE9F-9C3A2AE1E96D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8355139"/>
            <a:gd name="adj4" fmla="val 13579110"/>
            <a:gd name="adj5" fmla="val 8058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3208000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703194"/>
        <a:ext cx="51204" cy="51204"/>
      </dsp:txXfrm>
    </dsp:sp>
    <dsp:sp modelId="{9CB2BB08-DA4E-47E6-B17A-EE54C39A190C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2155139"/>
            <a:gd name="adj4" fmla="val 18979110"/>
            <a:gd name="adj5" fmla="val 8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3208000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2903200"/>
        <a:ext cx="51204" cy="51204"/>
      </dsp:txXfrm>
    </dsp:sp>
    <dsp:sp modelId="{C877D124-AD8C-43A7-B791-8B66435F77D0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7555139"/>
            <a:gd name="adj4" fmla="val 2779110"/>
            <a:gd name="adj5" fmla="val 8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1007994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2903200"/>
        <a:ext cx="51204" cy="51204"/>
      </dsp:txXfrm>
    </dsp:sp>
    <dsp:sp modelId="{1E4EF36F-8178-49D6-9902-16BE85121E74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2955139"/>
            <a:gd name="adj4" fmla="val 8179110"/>
            <a:gd name="adj5" fmla="val 8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1007994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703194"/>
        <a:ext cx="51204" cy="51204"/>
      </dsp:txXfrm>
    </dsp:sp>
    <dsp:sp modelId="{C8B81788-3FEC-4179-BE9F-9C3A2AE1E96D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8355139"/>
            <a:gd name="adj4" fmla="val 13579110"/>
            <a:gd name="adj5" fmla="val 8058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3208000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703194"/>
        <a:ext cx="51204" cy="51204"/>
      </dsp:txXfrm>
    </dsp:sp>
    <dsp:sp modelId="{9CB2BB08-DA4E-47E6-B17A-EE54C39A190C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2155139"/>
            <a:gd name="adj4" fmla="val 18979110"/>
            <a:gd name="adj5" fmla="val 8058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3208000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2903200"/>
        <a:ext cx="51204" cy="51204"/>
      </dsp:txXfrm>
    </dsp:sp>
    <dsp:sp modelId="{C877D124-AD8C-43A7-B791-8B66435F77D0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7555139"/>
            <a:gd name="adj4" fmla="val 2779110"/>
            <a:gd name="adj5" fmla="val 8058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1007994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2903200"/>
        <a:ext cx="51204" cy="51204"/>
      </dsp:txXfrm>
    </dsp:sp>
    <dsp:sp modelId="{1E4EF36F-8178-49D6-9902-16BE85121E74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2955139"/>
            <a:gd name="adj4" fmla="val 8179110"/>
            <a:gd name="adj5" fmla="val 8058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1007994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703194"/>
        <a:ext cx="51204" cy="51204"/>
      </dsp:txXfrm>
    </dsp:sp>
    <dsp:sp modelId="{C8B81788-3FEC-4179-BE9F-9C3A2AE1E96D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8355139"/>
            <a:gd name="adj4" fmla="val 13579110"/>
            <a:gd name="adj5" fmla="val 8058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3208000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703194"/>
        <a:ext cx="51204" cy="51204"/>
      </dsp:txXfrm>
    </dsp:sp>
    <dsp:sp modelId="{9CB2BB08-DA4E-47E6-B17A-EE54C39A190C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2155139"/>
            <a:gd name="adj4" fmla="val 18979110"/>
            <a:gd name="adj5" fmla="val 8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3208000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2903200"/>
        <a:ext cx="51204" cy="51204"/>
      </dsp:txXfrm>
    </dsp:sp>
    <dsp:sp modelId="{C877D124-AD8C-43A7-B791-8B66435F77D0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7555139"/>
            <a:gd name="adj4" fmla="val 2779110"/>
            <a:gd name="adj5" fmla="val 8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1007994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2903200"/>
        <a:ext cx="51204" cy="51204"/>
      </dsp:txXfrm>
    </dsp:sp>
    <dsp:sp modelId="{1E4EF36F-8178-49D6-9902-16BE85121E74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2955139"/>
            <a:gd name="adj4" fmla="val 8179110"/>
            <a:gd name="adj5" fmla="val 8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1007994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703194"/>
        <a:ext cx="51204" cy="51204"/>
      </dsp:txXfrm>
    </dsp:sp>
    <dsp:sp modelId="{C8B81788-3FEC-4179-BE9F-9C3A2AE1E96D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8355139"/>
            <a:gd name="adj4" fmla="val 13579110"/>
            <a:gd name="adj5" fmla="val 8058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3208000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703194"/>
        <a:ext cx="51204" cy="51204"/>
      </dsp:txXfrm>
    </dsp:sp>
    <dsp:sp modelId="{9CB2BB08-DA4E-47E6-B17A-EE54C39A190C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2155139"/>
            <a:gd name="adj4" fmla="val 18979110"/>
            <a:gd name="adj5" fmla="val 8058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3208000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2903200"/>
        <a:ext cx="51204" cy="51204"/>
      </dsp:txXfrm>
    </dsp:sp>
    <dsp:sp modelId="{C877D124-AD8C-43A7-B791-8B66435F77D0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7555139"/>
            <a:gd name="adj4" fmla="val 2779110"/>
            <a:gd name="adj5" fmla="val 8058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1007994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2903200"/>
        <a:ext cx="51204" cy="51204"/>
      </dsp:txXfrm>
    </dsp:sp>
    <dsp:sp modelId="{1E4EF36F-8178-49D6-9902-16BE85121E74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2955139"/>
            <a:gd name="adj4" fmla="val 8179110"/>
            <a:gd name="adj5" fmla="val 8058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1007994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703194"/>
        <a:ext cx="51204" cy="51204"/>
      </dsp:txXfrm>
    </dsp:sp>
    <dsp:sp modelId="{C8B81788-3FEC-4179-BE9F-9C3A2AE1E96D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8355139"/>
            <a:gd name="adj4" fmla="val 13579110"/>
            <a:gd name="adj5" fmla="val 8058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3208000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703194"/>
        <a:ext cx="51204" cy="51204"/>
      </dsp:txXfrm>
    </dsp:sp>
    <dsp:sp modelId="{9CB2BB08-DA4E-47E6-B17A-EE54C39A190C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2155139"/>
            <a:gd name="adj4" fmla="val 18979110"/>
            <a:gd name="adj5" fmla="val 8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3208000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2903200"/>
        <a:ext cx="51204" cy="51204"/>
      </dsp:txXfrm>
    </dsp:sp>
    <dsp:sp modelId="{C877D124-AD8C-43A7-B791-8B66435F77D0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7555139"/>
            <a:gd name="adj4" fmla="val 2779110"/>
            <a:gd name="adj5" fmla="val 8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1007994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2903200"/>
        <a:ext cx="51204" cy="51204"/>
      </dsp:txXfrm>
    </dsp:sp>
    <dsp:sp modelId="{1E4EF36F-8178-49D6-9902-16BE85121E74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2955139"/>
            <a:gd name="adj4" fmla="val 8179110"/>
            <a:gd name="adj5" fmla="val 8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1007994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703194"/>
        <a:ext cx="51204" cy="51204"/>
      </dsp:txXfrm>
    </dsp:sp>
    <dsp:sp modelId="{C8B81788-3FEC-4179-BE9F-9C3A2AE1E96D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8355139"/>
            <a:gd name="adj4" fmla="val 13579110"/>
            <a:gd name="adj5" fmla="val 8058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3208000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703194"/>
        <a:ext cx="51204" cy="51204"/>
      </dsp:txXfrm>
    </dsp:sp>
    <dsp:sp modelId="{9CB2BB08-DA4E-47E6-B17A-EE54C39A190C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2155139"/>
            <a:gd name="adj4" fmla="val 18979110"/>
            <a:gd name="adj5" fmla="val 8058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3208000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3208000" y="2903200"/>
        <a:ext cx="51204" cy="51204"/>
      </dsp:txXfrm>
    </dsp:sp>
    <dsp:sp modelId="{C877D124-AD8C-43A7-B791-8B66435F77D0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7555139"/>
            <a:gd name="adj4" fmla="val 2779110"/>
            <a:gd name="adj5" fmla="val 8058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1007994" y="2903200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2903200"/>
        <a:ext cx="51204" cy="51204"/>
      </dsp:txXfrm>
    </dsp:sp>
    <dsp:sp modelId="{1E4EF36F-8178-49D6-9902-16BE85121E74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2955139"/>
            <a:gd name="adj4" fmla="val 8179110"/>
            <a:gd name="adj5" fmla="val 8058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1007994" y="703194"/>
          <a:ext cx="51204" cy="5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1007994" y="703194"/>
        <a:ext cx="51204" cy="51204"/>
      </dsp:txXfrm>
    </dsp:sp>
    <dsp:sp modelId="{C8B81788-3FEC-4179-BE9F-9C3A2AE1E96D}">
      <dsp:nvSpPr>
        <dsp:cNvPr id="0" name=""/>
        <dsp:cNvSpPr/>
      </dsp:nvSpPr>
      <dsp:spPr>
        <a:xfrm>
          <a:off x="304181" y="-618"/>
          <a:ext cx="3658837" cy="3658837"/>
        </a:xfrm>
        <a:prstGeom prst="circularArrow">
          <a:avLst>
            <a:gd name="adj1" fmla="val 6907"/>
            <a:gd name="adj2" fmla="val 465751"/>
            <a:gd name="adj3" fmla="val 18355139"/>
            <a:gd name="adj4" fmla="val 13579110"/>
            <a:gd name="adj5" fmla="val 8058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503713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927913"/>
        <a:ext cx="67453" cy="67453"/>
      </dsp:txXfrm>
    </dsp:sp>
    <dsp:sp modelId="{9CB2BB08-DA4E-47E6-B17A-EE54C39A190C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2156002"/>
            <a:gd name="adj4" fmla="val 189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503713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3830633"/>
        <a:ext cx="67453" cy="67453"/>
      </dsp:txXfrm>
    </dsp:sp>
    <dsp:sp modelId="{C877D124-AD8C-43A7-B791-8B66435F77D0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7556002"/>
            <a:gd name="adj4" fmla="val 27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213441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3830633"/>
        <a:ext cx="67453" cy="67453"/>
      </dsp:txXfrm>
    </dsp:sp>
    <dsp:sp modelId="{1E4EF36F-8178-49D6-9902-16BE85121E74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2956002"/>
            <a:gd name="adj4" fmla="val 81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213441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927913"/>
        <a:ext cx="67453" cy="67453"/>
      </dsp:txXfrm>
    </dsp:sp>
    <dsp:sp modelId="{C8B81788-3FEC-4179-BE9F-9C3A2AE1E96D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8356002"/>
            <a:gd name="adj4" fmla="val 135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503713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927913"/>
        <a:ext cx="67453" cy="67453"/>
      </dsp:txXfrm>
    </dsp:sp>
    <dsp:sp modelId="{9CB2BB08-DA4E-47E6-B17A-EE54C39A190C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2156002"/>
            <a:gd name="adj4" fmla="val 189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503713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3830633"/>
        <a:ext cx="67453" cy="67453"/>
      </dsp:txXfrm>
    </dsp:sp>
    <dsp:sp modelId="{C877D124-AD8C-43A7-B791-8B66435F77D0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7556002"/>
            <a:gd name="adj4" fmla="val 27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213441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3830633"/>
        <a:ext cx="67453" cy="67453"/>
      </dsp:txXfrm>
    </dsp:sp>
    <dsp:sp modelId="{1E4EF36F-8178-49D6-9902-16BE85121E74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2956002"/>
            <a:gd name="adj4" fmla="val 81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213441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927913"/>
        <a:ext cx="67453" cy="67453"/>
      </dsp:txXfrm>
    </dsp:sp>
    <dsp:sp modelId="{C8B81788-3FEC-4179-BE9F-9C3A2AE1E96D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8356002"/>
            <a:gd name="adj4" fmla="val 135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503713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927913"/>
        <a:ext cx="67453" cy="67453"/>
      </dsp:txXfrm>
    </dsp:sp>
    <dsp:sp modelId="{9CB2BB08-DA4E-47E6-B17A-EE54C39A190C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2156002"/>
            <a:gd name="adj4" fmla="val 189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503713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3830633"/>
        <a:ext cx="67453" cy="67453"/>
      </dsp:txXfrm>
    </dsp:sp>
    <dsp:sp modelId="{C877D124-AD8C-43A7-B791-8B66435F77D0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7556002"/>
            <a:gd name="adj4" fmla="val 27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213441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3830633"/>
        <a:ext cx="67453" cy="67453"/>
      </dsp:txXfrm>
    </dsp:sp>
    <dsp:sp modelId="{1E4EF36F-8178-49D6-9902-16BE85121E74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2956002"/>
            <a:gd name="adj4" fmla="val 81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213441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927913"/>
        <a:ext cx="67453" cy="67453"/>
      </dsp:txXfrm>
    </dsp:sp>
    <dsp:sp modelId="{C8B81788-3FEC-4179-BE9F-9C3A2AE1E96D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8356002"/>
            <a:gd name="adj4" fmla="val 13578986"/>
            <a:gd name="adj5" fmla="val 8047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503713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927913"/>
        <a:ext cx="67453" cy="67453"/>
      </dsp:txXfrm>
    </dsp:sp>
    <dsp:sp modelId="{9CB2BB08-DA4E-47E6-B17A-EE54C39A190C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2156002"/>
            <a:gd name="adj4" fmla="val 189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503713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3830633"/>
        <a:ext cx="67453" cy="67453"/>
      </dsp:txXfrm>
    </dsp:sp>
    <dsp:sp modelId="{C877D124-AD8C-43A7-B791-8B66435F77D0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7556002"/>
            <a:gd name="adj4" fmla="val 27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213441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3830633"/>
        <a:ext cx="67453" cy="67453"/>
      </dsp:txXfrm>
    </dsp:sp>
    <dsp:sp modelId="{1E4EF36F-8178-49D6-9902-16BE85121E74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2956002"/>
            <a:gd name="adj4" fmla="val 81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213441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927913"/>
        <a:ext cx="67453" cy="67453"/>
      </dsp:txXfrm>
    </dsp:sp>
    <dsp:sp modelId="{C8B81788-3FEC-4179-BE9F-9C3A2AE1E96D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8356002"/>
            <a:gd name="adj4" fmla="val 135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503713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927913"/>
        <a:ext cx="67453" cy="67453"/>
      </dsp:txXfrm>
    </dsp:sp>
    <dsp:sp modelId="{9CB2BB08-DA4E-47E6-B17A-EE54C39A190C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2156002"/>
            <a:gd name="adj4" fmla="val 189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503713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3830633"/>
        <a:ext cx="67453" cy="67453"/>
      </dsp:txXfrm>
    </dsp:sp>
    <dsp:sp modelId="{C877D124-AD8C-43A7-B791-8B66435F77D0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7556002"/>
            <a:gd name="adj4" fmla="val 27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213441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3830633"/>
        <a:ext cx="67453" cy="67453"/>
      </dsp:txXfrm>
    </dsp:sp>
    <dsp:sp modelId="{1E4EF36F-8178-49D6-9902-16BE85121E74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2956002"/>
            <a:gd name="adj4" fmla="val 81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213441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927913"/>
        <a:ext cx="67453" cy="67453"/>
      </dsp:txXfrm>
    </dsp:sp>
    <dsp:sp modelId="{C8B81788-3FEC-4179-BE9F-9C3A2AE1E96D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8356002"/>
            <a:gd name="adj4" fmla="val 13578986"/>
            <a:gd name="adj5" fmla="val 8047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503713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927913"/>
        <a:ext cx="67453" cy="67453"/>
      </dsp:txXfrm>
    </dsp:sp>
    <dsp:sp modelId="{9CB2BB08-DA4E-47E6-B17A-EE54C39A190C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2156002"/>
            <a:gd name="adj4" fmla="val 189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503713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3830633"/>
        <a:ext cx="67453" cy="67453"/>
      </dsp:txXfrm>
    </dsp:sp>
    <dsp:sp modelId="{C877D124-AD8C-43A7-B791-8B66435F77D0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7556002"/>
            <a:gd name="adj4" fmla="val 27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213441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3830633"/>
        <a:ext cx="67453" cy="67453"/>
      </dsp:txXfrm>
    </dsp:sp>
    <dsp:sp modelId="{1E4EF36F-8178-49D6-9902-16BE85121E74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2956002"/>
            <a:gd name="adj4" fmla="val 81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213441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927913"/>
        <a:ext cx="67453" cy="67453"/>
      </dsp:txXfrm>
    </dsp:sp>
    <dsp:sp modelId="{C8B81788-3FEC-4179-BE9F-9C3A2AE1E96D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8356002"/>
            <a:gd name="adj4" fmla="val 135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503713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927913"/>
        <a:ext cx="67453" cy="67453"/>
      </dsp:txXfrm>
    </dsp:sp>
    <dsp:sp modelId="{9CB2BB08-DA4E-47E6-B17A-EE54C39A190C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2156002"/>
            <a:gd name="adj4" fmla="val 189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503713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3830633"/>
        <a:ext cx="67453" cy="67453"/>
      </dsp:txXfrm>
    </dsp:sp>
    <dsp:sp modelId="{C877D124-AD8C-43A7-B791-8B66435F77D0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7556002"/>
            <a:gd name="adj4" fmla="val 27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213441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3830633"/>
        <a:ext cx="67453" cy="67453"/>
      </dsp:txXfrm>
    </dsp:sp>
    <dsp:sp modelId="{1E4EF36F-8178-49D6-9902-16BE85121E74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2956002"/>
            <a:gd name="adj4" fmla="val 81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213441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927913"/>
        <a:ext cx="67453" cy="67453"/>
      </dsp:txXfrm>
    </dsp:sp>
    <dsp:sp modelId="{C8B81788-3FEC-4179-BE9F-9C3A2AE1E96D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8356002"/>
            <a:gd name="adj4" fmla="val 13578986"/>
            <a:gd name="adj5" fmla="val 8047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FAC09-A002-46DC-9F9F-386EEB9D2444}">
      <dsp:nvSpPr>
        <dsp:cNvPr id="0" name=""/>
        <dsp:cNvSpPr/>
      </dsp:nvSpPr>
      <dsp:spPr>
        <a:xfrm>
          <a:off x="503713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927913"/>
        <a:ext cx="67453" cy="67453"/>
      </dsp:txXfrm>
    </dsp:sp>
    <dsp:sp modelId="{9CB2BB08-DA4E-47E6-B17A-EE54C39A190C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2156002"/>
            <a:gd name="adj4" fmla="val 189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E55AB-7834-428C-A79E-727F186A1942}">
      <dsp:nvSpPr>
        <dsp:cNvPr id="0" name=""/>
        <dsp:cNvSpPr/>
      </dsp:nvSpPr>
      <dsp:spPr>
        <a:xfrm>
          <a:off x="503713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5037133" y="3830633"/>
        <a:ext cx="67453" cy="67453"/>
      </dsp:txXfrm>
    </dsp:sp>
    <dsp:sp modelId="{C877D124-AD8C-43A7-B791-8B66435F77D0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7556002"/>
            <a:gd name="adj4" fmla="val 27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F29C-303C-43C1-BEBD-01B86539FF14}">
      <dsp:nvSpPr>
        <dsp:cNvPr id="0" name=""/>
        <dsp:cNvSpPr/>
      </dsp:nvSpPr>
      <dsp:spPr>
        <a:xfrm>
          <a:off x="2134413" y="383063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3830633"/>
        <a:ext cx="67453" cy="67453"/>
      </dsp:txXfrm>
    </dsp:sp>
    <dsp:sp modelId="{1E4EF36F-8178-49D6-9902-16BE85121E74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2956002"/>
            <a:gd name="adj4" fmla="val 817898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9749-0429-48FB-B88A-A93089002EA9}">
      <dsp:nvSpPr>
        <dsp:cNvPr id="0" name=""/>
        <dsp:cNvSpPr/>
      </dsp:nvSpPr>
      <dsp:spPr>
        <a:xfrm>
          <a:off x="2134413" y="927913"/>
          <a:ext cx="67453" cy="67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134413" y="927913"/>
        <a:ext cx="67453" cy="67453"/>
      </dsp:txXfrm>
    </dsp:sp>
    <dsp:sp modelId="{C8B81788-3FEC-4179-BE9F-9C3A2AE1E96D}">
      <dsp:nvSpPr>
        <dsp:cNvPr id="0" name=""/>
        <dsp:cNvSpPr/>
      </dsp:nvSpPr>
      <dsp:spPr>
        <a:xfrm>
          <a:off x="1206311" y="-188"/>
          <a:ext cx="4826376" cy="4826376"/>
        </a:xfrm>
        <a:prstGeom prst="circularArrow">
          <a:avLst>
            <a:gd name="adj1" fmla="val 6898"/>
            <a:gd name="adj2" fmla="val 465012"/>
            <a:gd name="adj3" fmla="val 18356002"/>
            <a:gd name="adj4" fmla="val 13578986"/>
            <a:gd name="adj5" fmla="val 8047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03A27-0E33-48D8-AB17-BB1FCC1264DE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D9A94-2620-44E6-A6FE-515A456788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3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04182-A603-43C9-9677-FF661592C664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6C361-F7B9-4F3B-A334-D0B7CC9D41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09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C361-F7B9-4F3B-A334-D0B7CC9D41B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9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4"/>
          <p:cNvSpPr>
            <a:spLocks noGrp="1"/>
          </p:cNvSpPr>
          <p:nvPr>
            <p:ph type="title" hasCustomPrompt="1"/>
          </p:nvPr>
        </p:nvSpPr>
        <p:spPr>
          <a:xfrm>
            <a:off x="228600" y="63103"/>
            <a:ext cx="8229600" cy="563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http://www.findyourcraving.com/textpattern_images/2258.jpg"/>
          <p:cNvPicPr/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390" t="77442" r="13440"/>
          <a:stretch>
            <a:fillRect/>
          </a:stretch>
        </p:blipFill>
        <p:spPr bwMode="auto">
          <a:xfrm>
            <a:off x="435864" y="6601968"/>
            <a:ext cx="634093" cy="14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 userDrawn="1"/>
        </p:nvCxnSpPr>
        <p:spPr>
          <a:xfrm>
            <a:off x="435864" y="6587146"/>
            <a:ext cx="809244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uational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9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4"/>
          <p:cNvSpPr>
            <a:spLocks noGrp="1"/>
          </p:cNvSpPr>
          <p:nvPr>
            <p:ph type="title" hasCustomPrompt="1"/>
          </p:nvPr>
        </p:nvSpPr>
        <p:spPr>
          <a:xfrm>
            <a:off x="228600" y="63103"/>
            <a:ext cx="8229600" cy="563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057400" y="6537960"/>
            <a:ext cx="4648200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accent1"/>
                </a:solidFill>
              </a:rPr>
              <a:t>[  situational analysis  ]</a:t>
            </a:r>
            <a:r>
              <a:rPr lang="en-US" sz="1100" b="0" dirty="0" smtClean="0">
                <a:solidFill>
                  <a:schemeClr val="bg1">
                    <a:lumMod val="75000"/>
                  </a:schemeClr>
                </a:solidFill>
              </a:rPr>
              <a:t>     [  segmentation &amp;</a:t>
            </a:r>
            <a:r>
              <a:rPr lang="en-US" sz="1100" b="0" baseline="0" dirty="0" smtClean="0">
                <a:solidFill>
                  <a:schemeClr val="bg1">
                    <a:lumMod val="75000"/>
                  </a:schemeClr>
                </a:solidFill>
              </a:rPr>
              <a:t> strategy  ]     [  imc  ]</a:t>
            </a:r>
            <a:endParaRPr lang="en-US" sz="1100" b="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7" name="Picture 16" descr="http://www.findyourcraving.com/textpattern_images/2258.jpg"/>
          <p:cNvPicPr/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390" t="77442" r="13440"/>
          <a:stretch>
            <a:fillRect/>
          </a:stretch>
        </p:blipFill>
        <p:spPr bwMode="auto">
          <a:xfrm>
            <a:off x="435864" y="6601968"/>
            <a:ext cx="634093" cy="14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 userDrawn="1"/>
        </p:nvCxnSpPr>
        <p:spPr>
          <a:xfrm>
            <a:off x="435864" y="6587146"/>
            <a:ext cx="809244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mentation &amp;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9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4"/>
          <p:cNvSpPr>
            <a:spLocks noGrp="1"/>
          </p:cNvSpPr>
          <p:nvPr>
            <p:ph type="title" hasCustomPrompt="1"/>
          </p:nvPr>
        </p:nvSpPr>
        <p:spPr>
          <a:xfrm>
            <a:off x="228600" y="63103"/>
            <a:ext cx="8229600" cy="563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057400" y="6537960"/>
            <a:ext cx="4648200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bg1">
                    <a:lumMod val="75000"/>
                  </a:schemeClr>
                </a:solidFill>
              </a:rPr>
              <a:t>[  situational analysis  ]     </a:t>
            </a:r>
            <a:r>
              <a:rPr lang="en-US" sz="1100" b="1" dirty="0" smtClean="0">
                <a:solidFill>
                  <a:schemeClr val="accent1"/>
                </a:solidFill>
              </a:rPr>
              <a:t>[  segmentation &amp;</a:t>
            </a:r>
            <a:r>
              <a:rPr lang="en-US" sz="1100" b="1" baseline="0" dirty="0" smtClean="0">
                <a:solidFill>
                  <a:schemeClr val="accent1"/>
                </a:solidFill>
              </a:rPr>
              <a:t> strategy  ]</a:t>
            </a:r>
            <a:r>
              <a:rPr lang="en-US" sz="1100" b="0" baseline="0" dirty="0" smtClean="0">
                <a:solidFill>
                  <a:schemeClr val="bg1">
                    <a:lumMod val="75000"/>
                  </a:schemeClr>
                </a:solidFill>
              </a:rPr>
              <a:t>     [  imc  ]</a:t>
            </a:r>
            <a:endParaRPr lang="en-US" sz="1100" b="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Picture 13" descr="http://www.findyourcraving.com/textpattern_images/2258.jpg"/>
          <p:cNvPicPr/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390" t="77442" r="13440"/>
          <a:stretch>
            <a:fillRect/>
          </a:stretch>
        </p:blipFill>
        <p:spPr bwMode="auto">
          <a:xfrm>
            <a:off x="435864" y="6601968"/>
            <a:ext cx="634093" cy="14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 userDrawn="1"/>
        </p:nvCxnSpPr>
        <p:spPr>
          <a:xfrm>
            <a:off x="435864" y="6587146"/>
            <a:ext cx="809244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9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4"/>
          <p:cNvSpPr>
            <a:spLocks noGrp="1"/>
          </p:cNvSpPr>
          <p:nvPr>
            <p:ph type="title" hasCustomPrompt="1"/>
          </p:nvPr>
        </p:nvSpPr>
        <p:spPr>
          <a:xfrm>
            <a:off x="228600" y="63103"/>
            <a:ext cx="8229600" cy="563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057400" y="6537960"/>
            <a:ext cx="4648200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bg1">
                    <a:lumMod val="75000"/>
                  </a:schemeClr>
                </a:solidFill>
              </a:rPr>
              <a:t>[  situational analysis  ]     [  segmentation &amp;</a:t>
            </a:r>
            <a:r>
              <a:rPr lang="en-US" sz="1100" b="0" baseline="0" dirty="0" smtClean="0">
                <a:solidFill>
                  <a:schemeClr val="bg1">
                    <a:lumMod val="75000"/>
                  </a:schemeClr>
                </a:solidFill>
              </a:rPr>
              <a:t> strategy  ]     </a:t>
            </a:r>
            <a:r>
              <a:rPr lang="en-US" sz="1100" b="1" baseline="0" dirty="0" smtClean="0">
                <a:solidFill>
                  <a:schemeClr val="accent1"/>
                </a:solidFill>
              </a:rPr>
              <a:t>[  imc  ]</a:t>
            </a:r>
            <a:endParaRPr lang="en-US" sz="1100" b="1" dirty="0">
              <a:solidFill>
                <a:schemeClr val="accent1"/>
              </a:solidFill>
            </a:endParaRPr>
          </a:p>
        </p:txBody>
      </p:sp>
      <p:pic>
        <p:nvPicPr>
          <p:cNvPr id="19" name="Picture 18" descr="http://www.findyourcraving.com/textpattern_images/2258.jpg"/>
          <p:cNvPicPr/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390" t="77442" r="13440"/>
          <a:stretch>
            <a:fillRect/>
          </a:stretch>
        </p:blipFill>
        <p:spPr bwMode="auto">
          <a:xfrm>
            <a:off x="435864" y="6601968"/>
            <a:ext cx="634093" cy="14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Connector 19"/>
          <p:cNvCxnSpPr/>
          <p:nvPr userDrawn="1"/>
        </p:nvCxnSpPr>
        <p:spPr>
          <a:xfrm>
            <a:off x="435864" y="6587146"/>
            <a:ext cx="809244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p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86088" y="1676400"/>
            <a:ext cx="3171825" cy="3505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57200" y="2551837"/>
            <a:ext cx="8229600" cy="1754326"/>
          </a:xfrm>
        </p:spPr>
        <p:txBody>
          <a:bodyPr anchor="ctr">
            <a:spAutoFit/>
          </a:bodyPr>
          <a:lstStyle>
            <a:lvl1pPr algn="ctr">
              <a:defRPr sz="5400">
                <a:solidFill>
                  <a:schemeClr val="accent5"/>
                </a:solidFill>
                <a:latin typeface="TradeGothic LT Bold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slide" Target="../slides/slide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38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984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394704" y="6603363"/>
            <a:ext cx="2133600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F1FF9-8532-4722-9871-145AD850FC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hlinkClick r:id="rId9" action="ppaction://hlinksldjump"/>
          </p:cNvPr>
          <p:cNvSpPr/>
          <p:nvPr userDrawn="1"/>
        </p:nvSpPr>
        <p:spPr>
          <a:xfrm>
            <a:off x="8686800" y="6400800"/>
            <a:ext cx="457200" cy="4572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54" r:id="rId5"/>
    <p:sldLayoutId id="2147483661" r:id="rId6"/>
    <p:sldLayoutId id="214748365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Fette Engschrift" pitchFamily="2" charset="0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282575" algn="l" defTabSz="914400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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80988" algn="l" defTabSz="914400" rtl="0" eaLnBrk="1" latinLnBrk="0" hangingPunct="1">
        <a:spcBef>
          <a:spcPct val="20000"/>
        </a:spcBef>
        <a:buClr>
          <a:schemeClr val="accent3"/>
        </a:buClr>
        <a:buFont typeface="Corbe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90513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96975" indent="-282575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Jason%20Chou\Desktop\Water%20Gives.wmv" TargetMode="Externa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44.xml"/><Relationship Id="rId18" Type="http://schemas.openxmlformats.org/officeDocument/2006/relationships/slide" Target="slide65.xml"/><Relationship Id="rId3" Type="http://schemas.openxmlformats.org/officeDocument/2006/relationships/slide" Target="slide10.xml"/><Relationship Id="rId7" Type="http://schemas.openxmlformats.org/officeDocument/2006/relationships/slide" Target="slide19.xml"/><Relationship Id="rId12" Type="http://schemas.openxmlformats.org/officeDocument/2006/relationships/slide" Target="slide43.xml"/><Relationship Id="rId17" Type="http://schemas.openxmlformats.org/officeDocument/2006/relationships/slide" Target="slide64.xml"/><Relationship Id="rId2" Type="http://schemas.openxmlformats.org/officeDocument/2006/relationships/slide" Target="slide9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openxmlformats.org/officeDocument/2006/relationships/slide" Target="slide48.xml"/><Relationship Id="rId5" Type="http://schemas.openxmlformats.org/officeDocument/2006/relationships/slide" Target="slide12.xml"/><Relationship Id="rId15" Type="http://schemas.openxmlformats.org/officeDocument/2006/relationships/slide" Target="slide61.xml"/><Relationship Id="rId10" Type="http://schemas.openxmlformats.org/officeDocument/2006/relationships/slide" Target="slide41.xml"/><Relationship Id="rId4" Type="http://schemas.openxmlformats.org/officeDocument/2006/relationships/slide" Target="slide11.xml"/><Relationship Id="rId9" Type="http://schemas.openxmlformats.org/officeDocument/2006/relationships/slide" Target="slide39.xml"/><Relationship Id="rId14" Type="http://schemas.openxmlformats.org/officeDocument/2006/relationships/slide" Target="slide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cef tap project vertical logo.jpg"/>
          <p:cNvPicPr>
            <a:picLocks noChangeAspect="1"/>
          </p:cNvPicPr>
          <p:nvPr/>
        </p:nvPicPr>
        <p:blipFill>
          <a:blip r:embed="rId3" cstate="print"/>
          <a:srcRect l="16540" t="9756" r="14146" b="10976"/>
          <a:stretch>
            <a:fillRect/>
          </a:stretch>
        </p:blipFill>
        <p:spPr>
          <a:xfrm>
            <a:off x="2705100" y="530612"/>
            <a:ext cx="3733800" cy="42699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07919" y="5909846"/>
            <a:ext cx="7118371" cy="338554"/>
            <a:chOff x="1176124" y="5372100"/>
            <a:chExt cx="7118371" cy="338554"/>
          </a:xfrm>
        </p:grpSpPr>
        <p:sp>
          <p:nvSpPr>
            <p:cNvPr id="4" name="TextBox 3"/>
            <p:cNvSpPr txBox="1"/>
            <p:nvPr/>
          </p:nvSpPr>
          <p:spPr>
            <a:xfrm>
              <a:off x="1176124" y="5372100"/>
              <a:ext cx="15115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jesse</a:t>
              </a:r>
              <a:r>
                <a: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beyroutey</a:t>
              </a:r>
              <a:endPara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11910" y="5372100"/>
              <a:ext cx="10486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tyler</a:t>
              </a:r>
              <a:r>
                <a: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ernst</a:t>
              </a:r>
              <a:endPara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80939" y="5372100"/>
              <a:ext cx="1346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catherine</a:t>
              </a:r>
              <a:r>
                <a: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pao</a:t>
              </a:r>
              <a:endPara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86600" y="5372100"/>
              <a:ext cx="1207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kevin</a:t>
              </a:r>
              <a:r>
                <a: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tucker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5400000">
              <a:off x="3063197" y="5556766"/>
              <a:ext cx="182880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4732226" y="5556766"/>
              <a:ext cx="182880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6737886" y="5556766"/>
              <a:ext cx="182880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86468" y="5131713"/>
            <a:ext cx="85710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2009 – 2010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american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marketing association collegiate case competition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SWOT ANALYSIS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288165" y="948531"/>
          <a:ext cx="8567670" cy="488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"/>
                <a:gridCol w="4068951"/>
                <a:gridCol w="4068951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internal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external</a:t>
                      </a:r>
                      <a:endParaRPr lang="en-US" sz="16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3025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positive</a:t>
                      </a:r>
                      <a:endParaRPr lang="en-US" sz="14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strengths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11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dedicated local volunteers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existing partnerships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novel business model</a:t>
                      </a: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opportunities</a:t>
                      </a:r>
                      <a:endParaRPr lang="en-US" sz="1800" b="0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ea typeface="+mn-ea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3025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negative</a:t>
                      </a:r>
                      <a:endParaRPr 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accent5"/>
                          </a:solidFill>
                          <a:latin typeface="+mj-lt"/>
                          <a:cs typeface="Segoe UI" pitchFamily="34" charset="0"/>
                        </a:rPr>
                        <a:t>weaknesses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  <a:p>
                      <a:pPr marL="0" indent="0" algn="ctr" defTabSz="914400" rtl="0" eaLnBrk="1" latinLnBrk="0" hangingPunct="1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event-driven fundraising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regionalized control structure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weak relationship between donors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    and tap project</a:t>
                      </a: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threats</a:t>
                      </a:r>
                      <a:endParaRPr lang="en-US" sz="1800" b="0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ea typeface="+mn-ea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SWOT ANALYSIS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288165" y="948531"/>
          <a:ext cx="8567670" cy="488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"/>
                <a:gridCol w="4068951"/>
                <a:gridCol w="4068951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internal</a:t>
                      </a:r>
                      <a:endParaRPr lang="en-US" sz="16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external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3025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positive</a:t>
                      </a:r>
                      <a:endParaRPr 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strengths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11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dedicated local volunteers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existing partnerships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novel business model</a:t>
                      </a: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accent5"/>
                          </a:solidFill>
                          <a:latin typeface="+mj-lt"/>
                          <a:cs typeface="Segoe UI" pitchFamily="34" charset="0"/>
                        </a:rPr>
                        <a:t>opportunities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11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  <a:p>
                      <a:pPr marL="0" indent="0" algn="ctr" defTabSz="914400" rtl="0" eaLnBrk="1" latinLnBrk="0" hangingPunct="1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mobile giving and social media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dedicated local volunteers</a:t>
                      </a:r>
                      <a:endParaRPr lang="en-US" sz="1800" b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Segoe UI" pitchFamily="34" charset="0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full leverage of </a:t>
                      </a:r>
                      <a:r>
                        <a:rPr lang="en-US" sz="1800" b="0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unicef</a:t>
                      </a: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 brand</a:t>
                      </a: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3025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negative</a:t>
                      </a:r>
                      <a:endParaRPr lang="en-US" sz="14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weaknesses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  <a:p>
                      <a:pPr marL="0" indent="0" algn="ctr" defTabSz="914400" rtl="0" eaLnBrk="1" latinLnBrk="0" hangingPunct="1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event-driven fundraising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regionalized control structure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weak relationship between donors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    and tap project</a:t>
                      </a: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threats</a:t>
                      </a:r>
                      <a:endParaRPr lang="en-US" sz="1800" b="0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ea typeface="+mn-ea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SWOT ANALYSIS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288165" y="948531"/>
          <a:ext cx="8567670" cy="488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"/>
                <a:gridCol w="4068951"/>
                <a:gridCol w="4068951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internal</a:t>
                      </a:r>
                      <a:endParaRPr lang="en-US" sz="16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external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3025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positive</a:t>
                      </a:r>
                      <a:endParaRPr lang="en-US" sz="14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strengths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11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dedicated local volunteers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existing partnerships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novel business model</a:t>
                      </a: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opportunities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11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  <a:p>
                      <a:pPr marL="0" indent="0" algn="ctr" defTabSz="914400" rtl="0" eaLnBrk="1" latinLnBrk="0" hangingPunct="1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mobile giving and social media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dedicated local volunteers</a:t>
                      </a:r>
                      <a:endParaRPr lang="en-US" sz="1800" b="0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ea typeface="+mn-ea"/>
                        <a:cs typeface="Segoe UI" pitchFamily="34" charset="0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full leverage of </a:t>
                      </a:r>
                      <a:r>
                        <a:rPr lang="en-US" sz="1800" b="0" kern="1200" dirty="0" err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unicef</a:t>
                      </a: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 brand</a:t>
                      </a: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3025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negative</a:t>
                      </a:r>
                      <a:endParaRPr 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weaknesses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  <a:p>
                      <a:pPr marL="0" indent="0" algn="ctr" defTabSz="914400" rtl="0" eaLnBrk="1" latinLnBrk="0" hangingPunct="1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event-driven fundraising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regionalized control structure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weak relationship between donors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    and tap project</a:t>
                      </a: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accent5"/>
                          </a:solidFill>
                          <a:latin typeface="+mj-lt"/>
                          <a:cs typeface="Segoe UI" pitchFamily="34" charset="0"/>
                        </a:rPr>
                        <a:t>threats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 defTabSz="914400" rtl="0" eaLnBrk="1" latinLnBrk="0" hangingPunct="1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depressed economic climate</a:t>
                      </a:r>
                      <a:endParaRPr lang="en-US" sz="1800" b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Segoe UI" pitchFamily="34" charset="0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fragmentation of water charity space 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Segoe UI" pitchFamily="34" charset="0"/>
                        </a:rPr>
                        <a:t>increasing number of competitors</a:t>
                      </a: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COMPETITIVE ANALYSIS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/>
        </p:nvGraphicFramePr>
        <p:xfrm>
          <a:off x="342900" y="1166019"/>
          <a:ext cx="8229600" cy="5082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453996" y="1163206"/>
            <a:ext cx="977832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source: </a:t>
            </a:r>
            <a:r>
              <a:rPr lang="en-US" sz="800" dirty="0" err="1" smtClean="0">
                <a:latin typeface="Tw Cen MT" pitchFamily="34" charset="0"/>
              </a:rPr>
              <a:t>google</a:t>
            </a:r>
            <a:r>
              <a:rPr lang="en-US" sz="800" dirty="0" smtClean="0">
                <a:latin typeface="Tw Cen MT" pitchFamily="34" charset="0"/>
              </a:rPr>
              <a:t> analytics</a:t>
            </a:r>
            <a:endParaRPr lang="en-US" sz="800" dirty="0">
              <a:latin typeface="Tw Cen MT" pitchFamily="34" charset="0"/>
            </a:endParaRPr>
          </a:p>
        </p:txBody>
      </p:sp>
      <p:pic>
        <p:nvPicPr>
          <p:cNvPr id="8" name="Picture 7" descr="unicef tap project vertical logo.jpg"/>
          <p:cNvPicPr>
            <a:picLocks noChangeAspect="1"/>
          </p:cNvPicPr>
          <p:nvPr/>
        </p:nvPicPr>
        <p:blipFill>
          <a:blip r:embed="rId4" cstate="print"/>
          <a:srcRect l="16540" t="52901" r="14146" b="10976"/>
          <a:stretch>
            <a:fillRect/>
          </a:stretch>
        </p:blipFill>
        <p:spPr>
          <a:xfrm>
            <a:off x="6742718" y="1525330"/>
            <a:ext cx="877282" cy="457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COMPETITIVE COMPARISONS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1047751" y="2324100"/>
          <a:ext cx="6286499" cy="269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499"/>
                <a:gridCol w="2286000"/>
                <a:gridCol w="2286000"/>
              </a:tblGrid>
              <a:tr h="674370">
                <a:tc>
                  <a:txBody>
                    <a:bodyPr/>
                    <a:lstStyle/>
                    <a:p>
                      <a:pPr algn="r">
                        <a:buSzPct val="90000"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brand</a:t>
                      </a:r>
                    </a:p>
                    <a:p>
                      <a:pPr algn="r">
                        <a:buSzPct val="90000"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awareness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3200" b="1" kern="120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  <a:sym typeface="Wingding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sz="32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rgbClr val="C00000"/>
                        </a:solidFill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7437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widely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trusted brand</a:t>
                      </a:r>
                      <a:endParaRPr lang="en-US" sz="1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5"/>
                        </a:solidFill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7437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emotional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connection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rgbClr val="C00000"/>
                        </a:solidFill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7437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fosters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donor identity</a:t>
                      </a:r>
                      <a:endParaRPr lang="en-US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unicef tap project vertical logo.jpg"/>
          <p:cNvPicPr>
            <a:picLocks noChangeAspect="1"/>
          </p:cNvPicPr>
          <p:nvPr/>
        </p:nvPicPr>
        <p:blipFill>
          <a:blip r:embed="rId3" cstate="print"/>
          <a:srcRect l="16540" t="52901" r="14146" b="10976"/>
          <a:stretch>
            <a:fillRect/>
          </a:stretch>
        </p:blipFill>
        <p:spPr>
          <a:xfrm>
            <a:off x="3142797" y="1485900"/>
            <a:ext cx="1530096" cy="797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7797" y="1852430"/>
            <a:ext cx="2305503" cy="430887"/>
          </a:xfrm>
          <a:prstGeom prst="rect">
            <a:avLst/>
          </a:prstGeom>
          <a:noFill/>
        </p:spPr>
        <p:txBody>
          <a:bodyPr wrap="none" tIns="0" bIns="0" rtlCol="0" anchor="ctr">
            <a:spAutoFit/>
          </a:bodyPr>
          <a:lstStyle/>
          <a:p>
            <a:pPr algn="ctr"/>
            <a:r>
              <a:rPr lang="en-US" sz="2800" dirty="0" smtClean="0">
                <a:latin typeface="Constantia" pitchFamily="18" charset="0"/>
              </a:rPr>
              <a:t>charity: water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RESEARCH METHODOLOGY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20" name="Content Placeholder 3"/>
          <p:cNvGraphicFramePr>
            <a:graphicFrameLocks/>
          </p:cNvGraphicFramePr>
          <p:nvPr/>
        </p:nvGraphicFramePr>
        <p:xfrm>
          <a:off x="1280160" y="1737292"/>
          <a:ext cx="6583680" cy="3383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/>
                <a:gridCol w="1645920"/>
                <a:gridCol w="1645920"/>
              </a:tblGrid>
              <a:tr h="30479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qualitative</a:t>
                      </a:r>
                      <a:endParaRPr lang="en-US" sz="36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quantitative</a:t>
                      </a:r>
                      <a:endParaRPr lang="en-US" sz="36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40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371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RESEARCH METHODOLOGY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20" name="Content Placeholder 3"/>
          <p:cNvGraphicFramePr>
            <a:graphicFrameLocks/>
          </p:cNvGraphicFramePr>
          <p:nvPr/>
        </p:nvGraphicFramePr>
        <p:xfrm>
          <a:off x="1280160" y="1737292"/>
          <a:ext cx="6583680" cy="3383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/>
                <a:gridCol w="1645920"/>
                <a:gridCol w="1645920"/>
              </a:tblGrid>
              <a:tr h="30479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qualitative</a:t>
                      </a:r>
                      <a:endParaRPr lang="en-US" sz="36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quantitative</a:t>
                      </a:r>
                      <a:endParaRPr lang="en-US" sz="36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interviews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40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18 tap</a:t>
                      </a:r>
                      <a:r>
                        <a:rPr lang="en-US" sz="18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 project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city coordinators, restaurant managers, &amp; volunteers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371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insights &amp; perspectives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into the tap project</a:t>
                      </a:r>
                      <a:endParaRPr lang="en-US" sz="1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RESEARCH METHODOLOGY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20" name="Content Placeholder 3"/>
          <p:cNvGraphicFramePr>
            <a:graphicFrameLocks/>
          </p:cNvGraphicFramePr>
          <p:nvPr/>
        </p:nvGraphicFramePr>
        <p:xfrm>
          <a:off x="1280160" y="1737292"/>
          <a:ext cx="6583680" cy="3383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/>
                <a:gridCol w="1645920"/>
                <a:gridCol w="1645920"/>
              </a:tblGrid>
              <a:tr h="30479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qualitative</a:t>
                      </a:r>
                      <a:endParaRPr lang="en-US" sz="36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quantitative</a:t>
                      </a:r>
                      <a:endParaRPr lang="en-US" sz="36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interviews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surveys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40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18 tap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 project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city coordinators, restaurant managers, &amp; volunteers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/>
                        </a:rPr>
                        <a:t>528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/>
                        </a:rPr>
                        <a:t>respondents</a:t>
                      </a:r>
                      <a:endParaRPr lang="en-US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371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insights &amp; perspectives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into the tap project</a:t>
                      </a:r>
                      <a:endParaRPr lang="en-US" sz="1800" b="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segmentation</a:t>
                      </a:r>
                    </a:p>
                    <a:p>
                      <a:pPr algn="ctr"/>
                      <a:r>
                        <a:rPr lang="en-US" sz="1800" b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&amp; environment</a:t>
                      </a:r>
                      <a:endParaRPr lang="en-US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RESEARCH METHODOLOGY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20" name="Content Placeholder 3"/>
          <p:cNvGraphicFramePr>
            <a:graphicFrameLocks/>
          </p:cNvGraphicFramePr>
          <p:nvPr/>
        </p:nvGraphicFramePr>
        <p:xfrm>
          <a:off x="1280160" y="1737292"/>
          <a:ext cx="6583680" cy="3383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/>
                <a:gridCol w="1645920"/>
                <a:gridCol w="1645920"/>
              </a:tblGrid>
              <a:tr h="30479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qualitative</a:t>
                      </a:r>
                      <a:endParaRPr lang="en-US" sz="36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quantitative</a:t>
                      </a:r>
                      <a:endParaRPr lang="en-US" sz="36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interviews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surveys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40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18 tap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 project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city coordinators, restaurant managers, &amp; volunteers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/>
                        </a:rPr>
                        <a:t>528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/>
                        </a:rPr>
                        <a:t>respondents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195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respondents</a:t>
                      </a:r>
                      <a:endParaRPr lang="en-US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371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insights &amp; perspectives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into the tap project</a:t>
                      </a:r>
                      <a:endParaRPr lang="en-US" sz="1800" b="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segmentation</a:t>
                      </a:r>
                    </a:p>
                    <a:p>
                      <a:pPr algn="ctr"/>
                      <a:r>
                        <a:rPr lang="en-US" sz="1800" b="0" kern="120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&amp; environment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targeting</a:t>
                      </a:r>
                    </a:p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&amp; tactics</a:t>
                      </a:r>
                      <a:endParaRPr lang="en-US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RESEARCH TAKEAWAYS 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266700" y="1361760"/>
          <a:ext cx="8567670" cy="432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"/>
                <a:gridCol w="4068951"/>
                <a:gridCol w="4068951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</a:rPr>
                        <a:t>research</a:t>
                      </a:r>
                      <a:endParaRPr lang="en-US" sz="3600" b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</a:rPr>
                        <a:t>key</a:t>
                      </a:r>
                      <a:r>
                        <a:rPr lang="en-US" sz="3600" b="1" baseline="0" dirty="0" smtClean="0">
                          <a:solidFill>
                            <a:schemeClr val="accent5"/>
                          </a:solidFill>
                        </a:rPr>
                        <a:t> takeaway</a:t>
                      </a:r>
                      <a:endParaRPr lang="en-US" sz="3600" b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067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methods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bg1">
                            <a:lumMod val="9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endParaRPr lang="en-US" dirty="0" smtClean="0">
                        <a:solidFill>
                          <a:schemeClr val="bg1">
                            <a:lumMod val="9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20670"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solidFill>
                          <a:schemeClr val="bg1">
                            <a:lumMod val="9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2067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means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endParaRPr lang="en-US" b="1" dirty="0" smtClean="0">
                        <a:solidFill>
                          <a:schemeClr val="bg1">
                            <a:lumMod val="9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endParaRPr lang="en-US" dirty="0" smtClean="0">
                        <a:solidFill>
                          <a:schemeClr val="bg1">
                            <a:lumMod val="9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20670"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bg1">
                            <a:lumMod val="9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THE WATER CRISIS</a:t>
            </a:r>
            <a:endParaRPr lang="en-US" dirty="0">
              <a:latin typeface="TradeGothic LT Bold" pitchFamily="2" charset="0"/>
            </a:endParaRPr>
          </a:p>
        </p:txBody>
      </p:sp>
      <p:pic>
        <p:nvPicPr>
          <p:cNvPr id="2055" name="one" descr="I:\Water Crisis Graphic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887278"/>
            <a:ext cx="9051926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two" descr="I:\Water Crisis Graphic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" y="887278"/>
            <a:ext cx="9051926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three" descr="I:\Water Crisis Graphic\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" b="-515"/>
          <a:stretch/>
        </p:blipFill>
        <p:spPr bwMode="auto">
          <a:xfrm>
            <a:off x="42532" y="914400"/>
            <a:ext cx="9051926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RESEARCH TAKEAWAYS 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266700" y="1361760"/>
          <a:ext cx="8567670" cy="432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"/>
                <a:gridCol w="4068951"/>
                <a:gridCol w="4068951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</a:rPr>
                        <a:t>research</a:t>
                      </a:r>
                      <a:endParaRPr lang="en-US" sz="3600" b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</a:rPr>
                        <a:t>key</a:t>
                      </a:r>
                      <a:r>
                        <a:rPr lang="en-US" sz="3600" b="1" baseline="0" dirty="0" smtClean="0">
                          <a:solidFill>
                            <a:schemeClr val="accent5"/>
                          </a:solidFill>
                        </a:rPr>
                        <a:t> takeaway</a:t>
                      </a:r>
                      <a:endParaRPr lang="en-US" sz="3600" b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067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methods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donors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have 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exceptional level of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trust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in </a:t>
                      </a:r>
                      <a:r>
                        <a:rPr lang="en-US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unicef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brand</a:t>
                      </a:r>
                      <a:endParaRPr lang="en-US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associate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the tap project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more closely</a:t>
                      </a:r>
                    </a:p>
                    <a:p>
                      <a:pPr algn="ctr">
                        <a:buSzPct val="90000"/>
                      </a:pP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with 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positive associations of </a:t>
                      </a:r>
                      <a:r>
                        <a:rPr lang="en-US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unicef</a:t>
                      </a:r>
                      <a:endParaRPr lang="en-US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0670"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emotional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appeals 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twice as effective</a:t>
                      </a:r>
                      <a:endParaRPr lang="en-US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as rational in 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eliciting response</a:t>
                      </a:r>
                      <a:endParaRPr lang="en-US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integrate</a:t>
                      </a:r>
                      <a:r>
                        <a:rPr lang="en-US" sz="18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positive emotions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into</a:t>
                      </a:r>
                    </a:p>
                    <a:p>
                      <a:pPr algn="ctr">
                        <a:buSzPct val="90000"/>
                      </a:pPr>
                      <a:r>
                        <a:rPr lang="en-US" sz="1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rational marketing campaigns</a:t>
                      </a:r>
                      <a:endParaRPr lang="en-US" sz="1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067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means</a:t>
                      </a:r>
                      <a:endParaRPr lang="en-US" sz="16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endParaRPr lang="en-US" b="1" dirty="0" smtClean="0">
                        <a:solidFill>
                          <a:schemeClr val="bg1">
                            <a:lumMod val="9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endParaRPr lang="en-US" dirty="0" smtClean="0">
                        <a:solidFill>
                          <a:schemeClr val="bg1">
                            <a:lumMod val="9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20670"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bg1">
                            <a:lumMod val="9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RESEARCH TAKEAWAYS 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014023"/>
              </p:ext>
            </p:extLst>
          </p:nvPr>
        </p:nvGraphicFramePr>
        <p:xfrm>
          <a:off x="266700" y="1361760"/>
          <a:ext cx="8567670" cy="432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"/>
                <a:gridCol w="4068951"/>
                <a:gridCol w="4068951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</a:rPr>
                        <a:t>research</a:t>
                      </a:r>
                      <a:endParaRPr lang="en-US" sz="3600" b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</a:rPr>
                        <a:t>key</a:t>
                      </a:r>
                      <a:r>
                        <a:rPr lang="en-US" sz="3600" b="1" baseline="0" dirty="0" smtClean="0">
                          <a:solidFill>
                            <a:schemeClr val="accent5"/>
                          </a:solidFill>
                        </a:rPr>
                        <a:t> takeaway</a:t>
                      </a:r>
                      <a:endParaRPr lang="en-US" sz="3600" b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067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methods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donors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have 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exceptional level of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trust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in </a:t>
                      </a:r>
                      <a:r>
                        <a:rPr lang="en-US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unicef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brand</a:t>
                      </a:r>
                      <a:endParaRPr lang="en-US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associate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the tap project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more closely</a:t>
                      </a:r>
                    </a:p>
                    <a:p>
                      <a:pPr algn="ctr">
                        <a:buSzPct val="90000"/>
                      </a:pP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with 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positive associations of </a:t>
                      </a:r>
                      <a:r>
                        <a:rPr lang="en-US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unicef</a:t>
                      </a:r>
                      <a:endParaRPr lang="en-US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20670"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emotional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appeals 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twice as effective</a:t>
                      </a:r>
                      <a:endParaRPr lang="en-US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as rational in 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eliciting response</a:t>
                      </a:r>
                      <a:endParaRPr lang="en-US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integrate</a:t>
                      </a:r>
                      <a:r>
                        <a:rPr lang="en-US" sz="18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positive emotions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into</a:t>
                      </a:r>
                    </a:p>
                    <a:p>
                      <a:pPr algn="ctr">
                        <a:buSzPct val="90000"/>
                      </a:pPr>
                      <a:r>
                        <a:rPr lang="en-US" sz="1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rational marketing campaigns</a:t>
                      </a:r>
                      <a:endParaRPr lang="en-US" sz="1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2067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means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majority of consumers</a:t>
                      </a:r>
                    </a:p>
                    <a:p>
                      <a:pPr algn="ctr">
                        <a:buSzPct val="90000"/>
                      </a:pPr>
                      <a:r>
                        <a:rPr lang="en-US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donate money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not time</a:t>
                      </a:r>
                      <a:endParaRPr lang="en-US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convenient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donation outlets</a:t>
                      </a:r>
                      <a:endParaRPr lang="en-US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  <a:p>
                      <a:pPr algn="ctr">
                        <a:buSzPct val="90000"/>
                      </a:pP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that 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engage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donors</a:t>
                      </a:r>
                      <a:endParaRPr lang="en-US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20670"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2/3 of respondents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prefer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smaller donations</a:t>
                      </a:r>
                      <a:r>
                        <a:rPr lang="en-US" sz="18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 twice a year</a:t>
                      </a:r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smaller donations</a:t>
                      </a:r>
                      <a:endParaRPr lang="en-US" sz="1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Segoe U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with </a:t>
                      </a: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cs typeface="Segoe UI" pitchFamily="34" charset="0"/>
                        </a:rPr>
                        <a:t>higher frequency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SEGMENTATION</a:t>
            </a:r>
            <a:endParaRPr lang="en-US" dirty="0">
              <a:latin typeface="TradeGothic LT Bold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2743200" y="1993392"/>
            <a:ext cx="12835128" cy="2871216"/>
            <a:chOff x="-2743200" y="1993392"/>
            <a:chExt cx="12835128" cy="2871216"/>
          </a:xfrm>
        </p:grpSpPr>
        <p:pic>
          <p:nvPicPr>
            <p:cNvPr id="53" name="Picture 52" descr="dreamer.jpg"/>
            <p:cNvPicPr preferRelativeResize="0">
              <a:picLocks/>
            </p:cNvPicPr>
            <p:nvPr/>
          </p:nvPicPr>
          <p:blipFill>
            <a:blip r:embed="rId3" cstate="print"/>
            <a:srcRect l="9210" t="8451" r="17105" b="35368"/>
            <a:stretch>
              <a:fillRect/>
            </a:stretch>
          </p:blipFill>
          <p:spPr>
            <a:xfrm>
              <a:off x="-2743200" y="1993392"/>
              <a:ext cx="4233672" cy="2871216"/>
            </a:xfrm>
            <a:prstGeom prst="rect">
              <a:avLst/>
            </a:prstGeom>
          </p:spPr>
        </p:pic>
        <p:pic>
          <p:nvPicPr>
            <p:cNvPr id="55" name="Picture 54" descr="skeptical localist.jpg"/>
            <p:cNvPicPr preferRelativeResize="0">
              <a:picLocks/>
            </p:cNvPicPr>
            <p:nvPr/>
          </p:nvPicPr>
          <p:blipFill>
            <a:blip r:embed="rId4" cstate="print"/>
            <a:srcRect l="5916" b="28966"/>
            <a:stretch>
              <a:fillRect/>
            </a:stretch>
          </p:blipFill>
          <p:spPr>
            <a:xfrm>
              <a:off x="5858256" y="1993392"/>
              <a:ext cx="4233672" cy="2871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Picture 59" descr="impact seeker.JPG"/>
            <p:cNvPicPr preferRelativeResize="0">
              <a:picLocks/>
            </p:cNvPicPr>
            <p:nvPr/>
          </p:nvPicPr>
          <p:blipFill>
            <a:blip r:embed="rId5" cstate="print"/>
            <a:srcRect l="41852" t="10110" r="10955" b="47204"/>
            <a:stretch>
              <a:fillRect/>
            </a:stretch>
          </p:blipFill>
          <p:spPr>
            <a:xfrm>
              <a:off x="1557528" y="1993392"/>
              <a:ext cx="4233672" cy="2871216"/>
            </a:xfrm>
            <a:prstGeom prst="rect">
              <a:avLst/>
            </a:prstGeom>
          </p:spPr>
        </p:pic>
      </p:grpSp>
      <p:grpSp>
        <p:nvGrpSpPr>
          <p:cNvPr id="20" name="Group 65"/>
          <p:cNvGrpSpPr/>
          <p:nvPr/>
        </p:nvGrpSpPr>
        <p:grpSpPr>
          <a:xfrm>
            <a:off x="-609600" y="1993392"/>
            <a:ext cx="11353800" cy="2871216"/>
            <a:chOff x="-609600" y="2005584"/>
            <a:chExt cx="11353800" cy="2871216"/>
          </a:xfrm>
        </p:grpSpPr>
        <p:sp>
          <p:nvSpPr>
            <p:cNvPr id="21" name="Rectangle 20"/>
            <p:cNvSpPr/>
            <p:nvPr/>
          </p:nvSpPr>
          <p:spPr>
            <a:xfrm>
              <a:off x="-609600" y="2005584"/>
              <a:ext cx="2100072" cy="2871216"/>
            </a:xfrm>
            <a:prstGeom prst="rect">
              <a:avLst/>
            </a:prstGeom>
            <a:solidFill>
              <a:schemeClr val="bg1">
                <a:lumMod val="5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58256" y="2005584"/>
              <a:ext cx="4885944" cy="2871216"/>
            </a:xfrm>
            <a:prstGeom prst="rect">
              <a:avLst/>
            </a:prstGeom>
            <a:solidFill>
              <a:schemeClr val="bg1">
                <a:lumMod val="5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65352" y="1447800"/>
            <a:ext cx="2823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/>
                </a:solidFill>
              </a:rPr>
              <a:t>impact seekers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70660" y="4838700"/>
            <a:ext cx="6682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fulfill mission and goals of the cause</a:t>
            </a:r>
          </a:p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strong impact</a:t>
            </a:r>
          </a:p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personally know those affected </a:t>
            </a:r>
          </a:p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dedication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2491740" y="4838700"/>
            <a:ext cx="4003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motivation: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need: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reason: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SEGMENTATION</a:t>
            </a:r>
            <a:endParaRPr lang="en-US" dirty="0">
              <a:latin typeface="TradeGothic LT Bold" pitchFamily="2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-2743200" y="1993392"/>
            <a:ext cx="21436584" cy="2871216"/>
            <a:chOff x="-2743200" y="1993392"/>
            <a:chExt cx="21436584" cy="2871216"/>
          </a:xfrm>
        </p:grpSpPr>
        <p:sp>
          <p:nvSpPr>
            <p:cNvPr id="87" name="Rectangle 86"/>
            <p:cNvSpPr/>
            <p:nvPr/>
          </p:nvSpPr>
          <p:spPr>
            <a:xfrm>
              <a:off x="14459712" y="1993392"/>
              <a:ext cx="4233672" cy="28712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 descr="dreamer.jpg"/>
            <p:cNvPicPr preferRelativeResize="0">
              <a:picLocks/>
            </p:cNvPicPr>
            <p:nvPr/>
          </p:nvPicPr>
          <p:blipFill>
            <a:blip r:embed="rId3" cstate="print"/>
            <a:srcRect l="9210" t="8451" r="17105" b="35368"/>
            <a:stretch>
              <a:fillRect/>
            </a:stretch>
          </p:blipFill>
          <p:spPr>
            <a:xfrm>
              <a:off x="-2743200" y="1993392"/>
              <a:ext cx="4233672" cy="2871216"/>
            </a:xfrm>
            <a:prstGeom prst="rect">
              <a:avLst/>
            </a:prstGeom>
          </p:spPr>
        </p:pic>
        <p:pic>
          <p:nvPicPr>
            <p:cNvPr id="55" name="Picture 54" descr="skeptical localist.jpg"/>
            <p:cNvPicPr preferRelativeResize="0">
              <a:picLocks/>
            </p:cNvPicPr>
            <p:nvPr/>
          </p:nvPicPr>
          <p:blipFill>
            <a:blip r:embed="rId4" cstate="print"/>
            <a:srcRect l="5916" b="28966"/>
            <a:stretch>
              <a:fillRect/>
            </a:stretch>
          </p:blipFill>
          <p:spPr>
            <a:xfrm>
              <a:off x="5858256" y="1993392"/>
              <a:ext cx="4233672" cy="2871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Picture 55" descr="connector2.jpg"/>
            <p:cNvPicPr preferRelativeResize="0">
              <a:picLocks/>
            </p:cNvPicPr>
            <p:nvPr/>
          </p:nvPicPr>
          <p:blipFill>
            <a:blip r:embed="rId5" cstate="print"/>
            <a:srcRect l="7685" t="4255" r="6238" b="14894"/>
            <a:stretch>
              <a:fillRect/>
            </a:stretch>
          </p:blipFill>
          <p:spPr>
            <a:xfrm>
              <a:off x="10158984" y="1993392"/>
              <a:ext cx="4233672" cy="2871216"/>
            </a:xfrm>
            <a:prstGeom prst="rect">
              <a:avLst/>
            </a:prstGeom>
          </p:spPr>
        </p:pic>
        <p:pic>
          <p:nvPicPr>
            <p:cNvPr id="60" name="Picture 59" descr="impact seeker.JPG"/>
            <p:cNvPicPr preferRelativeResize="0">
              <a:picLocks/>
            </p:cNvPicPr>
            <p:nvPr/>
          </p:nvPicPr>
          <p:blipFill>
            <a:blip r:embed="rId6" cstate="print"/>
            <a:srcRect l="41852" t="10110" r="10955" b="47204"/>
            <a:stretch>
              <a:fillRect/>
            </a:stretch>
          </p:blipFill>
          <p:spPr>
            <a:xfrm>
              <a:off x="1557528" y="1993392"/>
              <a:ext cx="4233672" cy="2871216"/>
            </a:xfrm>
            <a:prstGeom prst="rect">
              <a:avLst/>
            </a:prstGeom>
          </p:spPr>
        </p:pic>
      </p:grpSp>
      <p:grpSp>
        <p:nvGrpSpPr>
          <p:cNvPr id="42" name="Group 65"/>
          <p:cNvGrpSpPr/>
          <p:nvPr/>
        </p:nvGrpSpPr>
        <p:grpSpPr>
          <a:xfrm>
            <a:off x="-609600" y="1993392"/>
            <a:ext cx="11353800" cy="2871216"/>
            <a:chOff x="-609600" y="2005584"/>
            <a:chExt cx="11353800" cy="2871216"/>
          </a:xfrm>
        </p:grpSpPr>
        <p:sp>
          <p:nvSpPr>
            <p:cNvPr id="43" name="Rectangle 42"/>
            <p:cNvSpPr/>
            <p:nvPr/>
          </p:nvSpPr>
          <p:spPr>
            <a:xfrm>
              <a:off x="-609600" y="2005584"/>
              <a:ext cx="2100072" cy="2871216"/>
            </a:xfrm>
            <a:prstGeom prst="rect">
              <a:avLst/>
            </a:prstGeom>
            <a:solidFill>
              <a:schemeClr val="bg1">
                <a:lumMod val="5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858256" y="2005584"/>
              <a:ext cx="4885944" cy="2871216"/>
            </a:xfrm>
            <a:prstGeom prst="rect">
              <a:avLst/>
            </a:prstGeom>
            <a:solidFill>
              <a:schemeClr val="bg1">
                <a:lumMod val="5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465352" y="1447800"/>
            <a:ext cx="3275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/>
                </a:solidFill>
              </a:rPr>
              <a:t>skeptical </a:t>
            </a:r>
            <a:r>
              <a:rPr lang="en-US" sz="3200" b="1" dirty="0" err="1" smtClean="0">
                <a:solidFill>
                  <a:schemeClr val="accent5"/>
                </a:solidFill>
              </a:rPr>
              <a:t>localists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70660" y="4838700"/>
            <a:ext cx="6682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local community impact</a:t>
            </a:r>
          </a:p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visible results</a:t>
            </a:r>
          </a:p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geographically close charities</a:t>
            </a:r>
          </a:p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noncommittal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-2491740" y="4838700"/>
            <a:ext cx="4003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motivation: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need: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reason: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4703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-2743200" y="1993392"/>
            <a:ext cx="21436584" cy="2871216"/>
            <a:chOff x="-2810256" y="11049000"/>
            <a:chExt cx="21436584" cy="2871216"/>
          </a:xfrm>
        </p:grpSpPr>
        <p:pic>
          <p:nvPicPr>
            <p:cNvPr id="28" name="Picture 27" descr="skeptical localist.jpg"/>
            <p:cNvPicPr preferRelativeResize="0">
              <a:picLocks/>
            </p:cNvPicPr>
            <p:nvPr/>
          </p:nvPicPr>
          <p:blipFill>
            <a:blip r:embed="rId3" cstate="print"/>
            <a:srcRect l="5916" b="28966"/>
            <a:stretch>
              <a:fillRect/>
            </a:stretch>
          </p:blipFill>
          <p:spPr>
            <a:xfrm>
              <a:off x="1490472" y="11049000"/>
              <a:ext cx="4233672" cy="2871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8" descr="connector2.jpg"/>
            <p:cNvPicPr preferRelativeResize="0">
              <a:picLocks/>
            </p:cNvPicPr>
            <p:nvPr/>
          </p:nvPicPr>
          <p:blipFill>
            <a:blip r:embed="rId4" cstate="print"/>
            <a:srcRect l="7685" t="4255" r="6238" b="14894"/>
            <a:stretch>
              <a:fillRect/>
            </a:stretch>
          </p:blipFill>
          <p:spPr>
            <a:xfrm>
              <a:off x="5791200" y="11049000"/>
              <a:ext cx="4233672" cy="2871216"/>
            </a:xfrm>
            <a:prstGeom prst="rect">
              <a:avLst/>
            </a:prstGeom>
          </p:spPr>
        </p:pic>
        <p:pic>
          <p:nvPicPr>
            <p:cNvPr id="30" name="Picture 29" descr="dreamer.jpg"/>
            <p:cNvPicPr preferRelativeResize="0">
              <a:picLocks/>
            </p:cNvPicPr>
            <p:nvPr/>
          </p:nvPicPr>
          <p:blipFill>
            <a:blip r:embed="rId5" cstate="print"/>
            <a:srcRect l="9210" t="8451" r="17105" b="35368"/>
            <a:stretch>
              <a:fillRect/>
            </a:stretch>
          </p:blipFill>
          <p:spPr>
            <a:xfrm>
              <a:off x="10091928" y="11049000"/>
              <a:ext cx="4233672" cy="2871216"/>
            </a:xfrm>
            <a:prstGeom prst="rect">
              <a:avLst/>
            </a:prstGeom>
          </p:spPr>
        </p:pic>
        <p:pic>
          <p:nvPicPr>
            <p:cNvPr id="31" name="Picture 30" descr="impact seeker.JPG"/>
            <p:cNvPicPr preferRelativeResize="0">
              <a:picLocks/>
            </p:cNvPicPr>
            <p:nvPr/>
          </p:nvPicPr>
          <p:blipFill>
            <a:blip r:embed="rId6" cstate="print"/>
            <a:srcRect l="41852" t="10110" r="10955" b="47204"/>
            <a:stretch>
              <a:fillRect/>
            </a:stretch>
          </p:blipFill>
          <p:spPr>
            <a:xfrm>
              <a:off x="-2810256" y="11049000"/>
              <a:ext cx="4233672" cy="2871216"/>
            </a:xfrm>
            <a:prstGeom prst="rect">
              <a:avLst/>
            </a:prstGeom>
          </p:spPr>
        </p:pic>
        <p:pic>
          <p:nvPicPr>
            <p:cNvPr id="32" name="Picture 31" descr="impact seeker.JPG"/>
            <p:cNvPicPr preferRelativeResize="0">
              <a:picLocks/>
            </p:cNvPicPr>
            <p:nvPr/>
          </p:nvPicPr>
          <p:blipFill>
            <a:blip r:embed="rId6" cstate="print"/>
            <a:srcRect l="41852" t="10110" r="10955" b="47204"/>
            <a:stretch>
              <a:fillRect/>
            </a:stretch>
          </p:blipFill>
          <p:spPr>
            <a:xfrm>
              <a:off x="14392656" y="11049000"/>
              <a:ext cx="4233672" cy="2871216"/>
            </a:xfrm>
            <a:prstGeom prst="rect">
              <a:avLst/>
            </a:prstGeom>
          </p:spPr>
        </p:pic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SEGMENTATION</a:t>
            </a:r>
            <a:endParaRPr lang="en-US" dirty="0">
              <a:latin typeface="TradeGothic LT Bold" pitchFamily="2" charset="0"/>
            </a:endParaRPr>
          </a:p>
        </p:txBody>
      </p:sp>
      <p:grpSp>
        <p:nvGrpSpPr>
          <p:cNvPr id="36" name="Group 65"/>
          <p:cNvGrpSpPr/>
          <p:nvPr/>
        </p:nvGrpSpPr>
        <p:grpSpPr>
          <a:xfrm>
            <a:off x="-609600" y="1993392"/>
            <a:ext cx="11353800" cy="2871216"/>
            <a:chOff x="-609600" y="2005584"/>
            <a:chExt cx="11353800" cy="2871216"/>
          </a:xfrm>
        </p:grpSpPr>
        <p:sp>
          <p:nvSpPr>
            <p:cNvPr id="37" name="Rectangle 36"/>
            <p:cNvSpPr/>
            <p:nvPr/>
          </p:nvSpPr>
          <p:spPr>
            <a:xfrm>
              <a:off x="-609600" y="2005584"/>
              <a:ext cx="2100072" cy="2871216"/>
            </a:xfrm>
            <a:prstGeom prst="rect">
              <a:avLst/>
            </a:prstGeom>
            <a:solidFill>
              <a:schemeClr val="bg1">
                <a:lumMod val="5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858256" y="2005584"/>
              <a:ext cx="4885944" cy="2871216"/>
            </a:xfrm>
            <a:prstGeom prst="rect">
              <a:avLst/>
            </a:prstGeom>
            <a:solidFill>
              <a:schemeClr val="bg1">
                <a:lumMod val="5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465352" y="1447800"/>
            <a:ext cx="4007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/>
                </a:solidFill>
              </a:rPr>
              <a:t>persistent connectors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0660" y="4838700"/>
            <a:ext cx="6682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feeling of personal responsibility for results</a:t>
            </a:r>
          </a:p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control</a:t>
            </a:r>
          </a:p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influence a cause</a:t>
            </a:r>
          </a:p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demanding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2491740" y="4838700"/>
            <a:ext cx="4003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motivation: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need: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reason: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4703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SEGMENTATION</a:t>
            </a:r>
            <a:endParaRPr lang="en-US" dirty="0">
              <a:latin typeface="TradeGothic LT Bold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2743200" y="1993392"/>
            <a:ext cx="21436584" cy="2871216"/>
            <a:chOff x="-11344656" y="5422392"/>
            <a:chExt cx="21436584" cy="2871216"/>
          </a:xfrm>
        </p:grpSpPr>
        <p:pic>
          <p:nvPicPr>
            <p:cNvPr id="51" name="Picture 50" descr="skeptical localist.jpg"/>
            <p:cNvPicPr preferRelativeResize="0">
              <a:picLocks/>
            </p:cNvPicPr>
            <p:nvPr/>
          </p:nvPicPr>
          <p:blipFill>
            <a:blip r:embed="rId3" cstate="print"/>
            <a:srcRect l="5916" b="28966"/>
            <a:stretch>
              <a:fillRect/>
            </a:stretch>
          </p:blipFill>
          <p:spPr>
            <a:xfrm>
              <a:off x="-11344656" y="5422392"/>
              <a:ext cx="4233672" cy="2871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Picture 51" descr="connector2.jpg"/>
            <p:cNvPicPr preferRelativeResize="0">
              <a:picLocks/>
            </p:cNvPicPr>
            <p:nvPr/>
          </p:nvPicPr>
          <p:blipFill>
            <a:blip r:embed="rId4" cstate="print"/>
            <a:srcRect l="7685" t="4255" r="6238" b="14894"/>
            <a:stretch>
              <a:fillRect/>
            </a:stretch>
          </p:blipFill>
          <p:spPr>
            <a:xfrm>
              <a:off x="-7043928" y="5422392"/>
              <a:ext cx="4233672" cy="2871216"/>
            </a:xfrm>
            <a:prstGeom prst="rect">
              <a:avLst/>
            </a:prstGeom>
          </p:spPr>
        </p:pic>
        <p:pic>
          <p:nvPicPr>
            <p:cNvPr id="53" name="Picture 52" descr="dreamer.jpg"/>
            <p:cNvPicPr preferRelativeResize="0">
              <a:picLocks/>
            </p:cNvPicPr>
            <p:nvPr/>
          </p:nvPicPr>
          <p:blipFill>
            <a:blip r:embed="rId5" cstate="print"/>
            <a:srcRect l="9210" t="8451" r="17105" b="35368"/>
            <a:stretch>
              <a:fillRect/>
            </a:stretch>
          </p:blipFill>
          <p:spPr>
            <a:xfrm>
              <a:off x="-2743200" y="5422392"/>
              <a:ext cx="4233672" cy="2871216"/>
            </a:xfrm>
            <a:prstGeom prst="rect">
              <a:avLst/>
            </a:prstGeom>
          </p:spPr>
        </p:pic>
        <p:pic>
          <p:nvPicPr>
            <p:cNvPr id="55" name="Picture 54" descr="skeptical localist.jpg"/>
            <p:cNvPicPr preferRelativeResize="0">
              <a:picLocks/>
            </p:cNvPicPr>
            <p:nvPr/>
          </p:nvPicPr>
          <p:blipFill>
            <a:blip r:embed="rId3" cstate="print"/>
            <a:srcRect l="5916" b="28966"/>
            <a:stretch>
              <a:fillRect/>
            </a:stretch>
          </p:blipFill>
          <p:spPr>
            <a:xfrm>
              <a:off x="5858256" y="5422392"/>
              <a:ext cx="4233672" cy="2871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Picture 59" descr="impact seeker.JPG"/>
            <p:cNvPicPr preferRelativeResize="0">
              <a:picLocks/>
            </p:cNvPicPr>
            <p:nvPr/>
          </p:nvPicPr>
          <p:blipFill>
            <a:blip r:embed="rId6" cstate="print"/>
            <a:srcRect l="41852" t="10110" r="10955" b="47204"/>
            <a:stretch>
              <a:fillRect/>
            </a:stretch>
          </p:blipFill>
          <p:spPr>
            <a:xfrm>
              <a:off x="1557528" y="5422392"/>
              <a:ext cx="4233672" cy="2871216"/>
            </a:xfrm>
            <a:prstGeom prst="rect">
              <a:avLst/>
            </a:prstGeom>
          </p:spPr>
        </p:pic>
      </p:grpSp>
      <p:grpSp>
        <p:nvGrpSpPr>
          <p:cNvPr id="20" name="Group 65"/>
          <p:cNvGrpSpPr/>
          <p:nvPr/>
        </p:nvGrpSpPr>
        <p:grpSpPr>
          <a:xfrm>
            <a:off x="-609600" y="1993392"/>
            <a:ext cx="11353800" cy="2871216"/>
            <a:chOff x="-609600" y="2005584"/>
            <a:chExt cx="11353800" cy="2871216"/>
          </a:xfrm>
        </p:grpSpPr>
        <p:sp>
          <p:nvSpPr>
            <p:cNvPr id="21" name="Rectangle 20"/>
            <p:cNvSpPr/>
            <p:nvPr/>
          </p:nvSpPr>
          <p:spPr>
            <a:xfrm>
              <a:off x="-609600" y="2005584"/>
              <a:ext cx="2100072" cy="2871216"/>
            </a:xfrm>
            <a:prstGeom prst="rect">
              <a:avLst/>
            </a:prstGeom>
            <a:solidFill>
              <a:schemeClr val="bg1">
                <a:lumMod val="5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58256" y="2005584"/>
              <a:ext cx="4885944" cy="2871216"/>
            </a:xfrm>
            <a:prstGeom prst="rect">
              <a:avLst/>
            </a:prstGeom>
            <a:solidFill>
              <a:schemeClr val="bg1">
                <a:lumMod val="5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65352" y="1447800"/>
            <a:ext cx="3454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/>
                </a:solidFill>
              </a:rPr>
              <a:t>youthful dreamers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0660" y="4838700"/>
            <a:ext cx="6682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 part of a movement greater than self</a:t>
            </a:r>
          </a:p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attachment to others</a:t>
            </a:r>
          </a:p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popular current cause</a:t>
            </a:r>
          </a:p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emotional &amp; impulsive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2491740" y="4838700"/>
            <a:ext cx="4003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motivation: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need: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reason: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4703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SEGMENT COMPARISON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737532"/>
              </p:ext>
            </p:extLst>
          </p:nvPr>
        </p:nvGraphicFramePr>
        <p:xfrm>
          <a:off x="80747" y="1582205"/>
          <a:ext cx="8567953" cy="3866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245"/>
                <a:gridCol w="1656177"/>
                <a:gridCol w="1656177"/>
                <a:gridCol w="1656177"/>
                <a:gridCol w="1656177"/>
              </a:tblGrid>
              <a:tr h="73600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cs typeface="Segoe UI" pitchFamily="34" charset="0"/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chemeClr val="accent5"/>
                          </a:solidFill>
                          <a:latin typeface="+mj-lt"/>
                          <a:cs typeface="Segoe UI" pitchFamily="34" charset="0"/>
                        </a:rPr>
                        <a:t>impact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accent5"/>
                          </a:solidFill>
                          <a:latin typeface="+mj-lt"/>
                          <a:cs typeface="Segoe UI" pitchFamily="34" charset="0"/>
                        </a:rPr>
                        <a:t>seekers</a:t>
                      </a:r>
                      <a:endParaRPr lang="en-US" sz="1800" b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skeptical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accent5"/>
                          </a:solidFill>
                          <a:latin typeface="+mj-lt"/>
                        </a:rPr>
                        <a:t>localists</a:t>
                      </a:r>
                      <a:endParaRPr lang="en-US" sz="1800" b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persistent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connectors</a:t>
                      </a:r>
                      <a:endParaRPr lang="en-US" sz="1800" b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youthful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dreamers</a:t>
                      </a:r>
                      <a:endParaRPr lang="en-US" sz="1800" b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size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/>
                        </a:rPr>
                        <a:t>24.3%</a:t>
                      </a:r>
                      <a:endParaRPr lang="en-US" sz="16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26.1%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19.7%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29.8%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spread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ideas virally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inexpensive</a:t>
                      </a:r>
                    </a:p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to convert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achieve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funding objective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longevity</a:t>
                      </a: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SEGMENT COMPARISON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737532"/>
              </p:ext>
            </p:extLst>
          </p:nvPr>
        </p:nvGraphicFramePr>
        <p:xfrm>
          <a:off x="80747" y="1582205"/>
          <a:ext cx="8567953" cy="3866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245"/>
                <a:gridCol w="1656177"/>
                <a:gridCol w="1656177"/>
                <a:gridCol w="1656177"/>
                <a:gridCol w="1656177"/>
              </a:tblGrid>
              <a:tr h="73600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impact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seekers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skeptical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accent5"/>
                          </a:solidFill>
                          <a:latin typeface="+mj-lt"/>
                        </a:rPr>
                        <a:t>localists</a:t>
                      </a:r>
                      <a:endParaRPr lang="en-US" sz="18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persistent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connectors</a:t>
                      </a:r>
                      <a:endParaRPr lang="en-US" sz="18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youthful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dreamers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size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/>
                        </a:rPr>
                        <a:t>24.3%</a:t>
                      </a:r>
                      <a:endParaRPr lang="en-US" sz="16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26.1%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19.7%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29.8%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spread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ideas virally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inexpensive</a:t>
                      </a:r>
                    </a:p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to convert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achieve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funding objective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longevity</a:t>
                      </a:r>
                      <a:endParaRPr lang="en-US" sz="16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SEGMENT COMPARISON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737532"/>
              </p:ext>
            </p:extLst>
          </p:nvPr>
        </p:nvGraphicFramePr>
        <p:xfrm>
          <a:off x="80747" y="1582205"/>
          <a:ext cx="8567953" cy="3866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245"/>
                <a:gridCol w="1656177"/>
                <a:gridCol w="1656177"/>
                <a:gridCol w="1656177"/>
                <a:gridCol w="1656177"/>
              </a:tblGrid>
              <a:tr h="73600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  <a:cs typeface="Segoe UI" pitchFamily="34" charset="0"/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chemeClr val="accent5"/>
                          </a:solidFill>
                          <a:latin typeface="+mj-lt"/>
                          <a:cs typeface="Segoe UI" pitchFamily="34" charset="0"/>
                        </a:rPr>
                        <a:t>impact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accent5"/>
                          </a:solidFill>
                          <a:latin typeface="+mj-lt"/>
                          <a:cs typeface="Segoe UI" pitchFamily="34" charset="0"/>
                        </a:rPr>
                        <a:t>seekers</a:t>
                      </a:r>
                      <a:endParaRPr lang="en-US" sz="18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skeptical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localists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persistent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connectors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youthful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dreamers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size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/>
                        </a:rPr>
                        <a:t>24.3%</a:t>
                      </a:r>
                      <a:endParaRPr lang="en-US" sz="16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26.1%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19.7%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29.8%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spread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ideas virally</a:t>
                      </a:r>
                    </a:p>
                  </a:txBody>
                  <a:tcPr anchor="ctr">
                    <a:lnL w="12700" cmpd="sng">
                      <a:noFill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inexpensive</a:t>
                      </a:r>
                    </a:p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to convert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achieve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funding objective</a:t>
                      </a:r>
                    </a:p>
                  </a:txBody>
                  <a:tcPr anchor="ctr">
                    <a:lnL w="12700" cmpd="sng">
                      <a:noFill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longevity</a:t>
                      </a:r>
                      <a:endParaRPr lang="en-US" sz="16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CASE OBJECTIVES</a:t>
            </a:r>
            <a:endParaRPr lang="en-US" dirty="0">
              <a:latin typeface="TradeGothic LT Bold" pitchFamily="2" charset="0"/>
            </a:endParaRPr>
          </a:p>
        </p:txBody>
      </p:sp>
      <p:pic>
        <p:nvPicPr>
          <p:cNvPr id="7" name="Picture 6" descr="objectives cup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4100" y="1034712"/>
            <a:ext cx="4495800" cy="5289888"/>
          </a:xfrm>
          <a:prstGeom prst="rect">
            <a:avLst/>
          </a:prstGeom>
        </p:spPr>
      </p:pic>
      <p:pic>
        <p:nvPicPr>
          <p:cNvPr id="8" name="Picture 7" descr="objectives cup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4100" y="1034712"/>
            <a:ext cx="4495800" cy="5289888"/>
          </a:xfrm>
          <a:prstGeom prst="rect">
            <a:avLst/>
          </a:prstGeom>
        </p:spPr>
      </p:pic>
      <p:pic>
        <p:nvPicPr>
          <p:cNvPr id="9" name="Picture 8" descr="objectives cup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24100" y="1034712"/>
            <a:ext cx="4495800" cy="5289888"/>
          </a:xfrm>
          <a:prstGeom prst="rect">
            <a:avLst/>
          </a:prstGeom>
        </p:spPr>
      </p:pic>
      <p:pic>
        <p:nvPicPr>
          <p:cNvPr id="10" name="Picture 9" descr="objectives cup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24100" y="1034712"/>
            <a:ext cx="4495800" cy="5289888"/>
          </a:xfrm>
          <a:prstGeom prst="rect">
            <a:avLst/>
          </a:prstGeom>
        </p:spPr>
      </p:pic>
      <p:pic>
        <p:nvPicPr>
          <p:cNvPr id="11" name="Picture 10" descr="objectives cup empt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22715" y="1033549"/>
            <a:ext cx="4497185" cy="52910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714500" y="762000"/>
            <a:ext cx="647700" cy="570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24100" y="844212"/>
            <a:ext cx="4914900" cy="22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SEGMENT COMPARISON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737532"/>
              </p:ext>
            </p:extLst>
          </p:nvPr>
        </p:nvGraphicFramePr>
        <p:xfrm>
          <a:off x="80747" y="1582205"/>
          <a:ext cx="8567953" cy="3866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245"/>
                <a:gridCol w="1656177"/>
                <a:gridCol w="1656177"/>
                <a:gridCol w="1656177"/>
                <a:gridCol w="1656177"/>
              </a:tblGrid>
              <a:tr h="73600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impact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seekers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skeptical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localists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persistent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connectors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youthful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dreamers</a:t>
                      </a:r>
                      <a:endParaRPr lang="en-US" sz="18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size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/>
                        </a:rPr>
                        <a:t>24.3%</a:t>
                      </a:r>
                      <a:endParaRPr lang="en-US" sz="16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26.1%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19.7%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29.8%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spread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ideas virally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inexpensive</a:t>
                      </a:r>
                    </a:p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to convert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achieve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funding objective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longevity</a:t>
                      </a: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SEGMENT COMPARISON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737532"/>
              </p:ext>
            </p:extLst>
          </p:nvPr>
        </p:nvGraphicFramePr>
        <p:xfrm>
          <a:off x="80747" y="1582205"/>
          <a:ext cx="8567953" cy="3866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245"/>
                <a:gridCol w="1656177"/>
                <a:gridCol w="1656177"/>
                <a:gridCol w="1656177"/>
                <a:gridCol w="1656177"/>
              </a:tblGrid>
              <a:tr h="73600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impact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seekers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skeptical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localists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persistent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connectors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youthful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dreamers</a:t>
                      </a:r>
                      <a:endParaRPr lang="en-US" sz="18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size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/>
                        </a:rPr>
                        <a:t>24.3%</a:t>
                      </a:r>
                      <a:endParaRPr lang="en-US" sz="16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26.1%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19.7%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29.8%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spread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ideas virally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inexpensive</a:t>
                      </a:r>
                    </a:p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to convert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achieve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funding objective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longevity</a:t>
                      </a:r>
                      <a:endParaRPr lang="en-US" sz="16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SEGMENT COMPARISON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737532"/>
              </p:ext>
            </p:extLst>
          </p:nvPr>
        </p:nvGraphicFramePr>
        <p:xfrm>
          <a:off x="80747" y="1582205"/>
          <a:ext cx="8567953" cy="3866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245"/>
                <a:gridCol w="1656177"/>
                <a:gridCol w="1656177"/>
                <a:gridCol w="1656177"/>
                <a:gridCol w="1656177"/>
              </a:tblGrid>
              <a:tr h="73600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impact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seekers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skeptical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localists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persistent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connectors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youthful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dreamers</a:t>
                      </a:r>
                      <a:endParaRPr lang="en-US" sz="18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size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/>
                        </a:rPr>
                        <a:t>24.3%</a:t>
                      </a:r>
                      <a:endParaRPr lang="en-US" sz="16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26.1%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19.7%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29.8%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spread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ideas virally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inexpensive</a:t>
                      </a:r>
                    </a:p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to convert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achieve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funding objective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longevity</a:t>
                      </a:r>
                      <a:endParaRPr lang="en-US" sz="16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SEGMENT COMPARISON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737532"/>
              </p:ext>
            </p:extLst>
          </p:nvPr>
        </p:nvGraphicFramePr>
        <p:xfrm>
          <a:off x="80747" y="1582205"/>
          <a:ext cx="8567953" cy="3866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245"/>
                <a:gridCol w="1656177"/>
                <a:gridCol w="1656177"/>
                <a:gridCol w="1656177"/>
                <a:gridCol w="1656177"/>
              </a:tblGrid>
              <a:tr h="73600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impact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seekers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skeptical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localists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persistent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connectors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youthful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dreamers</a:t>
                      </a:r>
                      <a:endParaRPr lang="en-US" sz="18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size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/>
                        </a:rPr>
                        <a:t>24.3%</a:t>
                      </a:r>
                      <a:endParaRPr lang="en-US" sz="16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26.1%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19.7%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29.8%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spread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ideas virally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inexpensive</a:t>
                      </a:r>
                    </a:p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to convert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achieve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funding objective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longevity</a:t>
                      </a:r>
                      <a:endParaRPr lang="en-US" sz="16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SEGMENT COMPARISON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737532"/>
              </p:ext>
            </p:extLst>
          </p:nvPr>
        </p:nvGraphicFramePr>
        <p:xfrm>
          <a:off x="80747" y="1582205"/>
          <a:ext cx="8567953" cy="3866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245"/>
                <a:gridCol w="1656177"/>
                <a:gridCol w="1656177"/>
                <a:gridCol w="1656177"/>
                <a:gridCol w="1656177"/>
              </a:tblGrid>
              <a:tr h="73600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impact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seekers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skeptical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localists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persistent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connectors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youthful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dreamers</a:t>
                      </a:r>
                      <a:endParaRPr lang="en-US" sz="18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size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/>
                        </a:rPr>
                        <a:t>24.3%</a:t>
                      </a:r>
                      <a:endParaRPr lang="en-US" sz="16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26.1%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19.7%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29.8%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spread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ideas virally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inexpensive</a:t>
                      </a:r>
                    </a:p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to convert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achieve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funding objective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longevity</a:t>
                      </a: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SEGMENT COMPARISON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737532"/>
              </p:ext>
            </p:extLst>
          </p:nvPr>
        </p:nvGraphicFramePr>
        <p:xfrm>
          <a:off x="80747" y="1582205"/>
          <a:ext cx="8567953" cy="3866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245"/>
                <a:gridCol w="1656177"/>
                <a:gridCol w="1656177"/>
                <a:gridCol w="1656177"/>
                <a:gridCol w="1656177"/>
              </a:tblGrid>
              <a:tr h="73600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impact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seekers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skeptical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localists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persistent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connectors</a:t>
                      </a:r>
                      <a:endParaRPr lang="en-US" sz="18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youthful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dreamers</a:t>
                      </a:r>
                      <a:endParaRPr lang="en-US" sz="18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size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/>
                        </a:rPr>
                        <a:t>24.3%</a:t>
                      </a:r>
                      <a:endParaRPr lang="en-US" sz="16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26.1%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19.7%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29.8%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spread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ideas virally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Pct val="90000"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inexpensive</a:t>
                      </a:r>
                    </a:p>
                    <a:p>
                      <a:pPr algn="r">
                        <a:buSzPct val="90000"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to convert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achieve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funding objective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601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longevity</a:t>
                      </a: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lang="en-US" sz="2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30659"/>
          <a:stretch>
            <a:fillRect/>
          </a:stretch>
        </p:blipFill>
        <p:spPr bwMode="auto">
          <a:xfrm>
            <a:off x="0" y="4076700"/>
            <a:ext cx="91440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STRATEGY &amp; POSITIONING</a:t>
            </a:r>
            <a:endParaRPr lang="en-US" dirty="0">
              <a:latin typeface="TradeGothic LT Bold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30659"/>
          <a:stretch>
            <a:fillRect/>
          </a:stretch>
        </p:blipFill>
        <p:spPr bwMode="auto">
          <a:xfrm>
            <a:off x="0" y="4076700"/>
            <a:ext cx="91440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STRATEGY &amp; POSITIONING</a:t>
            </a:r>
            <a:endParaRPr lang="en-US" dirty="0">
              <a:latin typeface="TradeGothic LT Bold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04800" y="1166018"/>
            <a:ext cx="4114800" cy="457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400" b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“Using its </a:t>
            </a: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existing resources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 a </a:t>
            </a: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new way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UNICEF can leverage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affinity of Youthful Dreamers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 </a:t>
            </a: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create a cycle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that generates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continuous, sustainable revenue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 the</a:t>
            </a:r>
            <a:r>
              <a:rPr kumimoji="0" lang="en-US" sz="200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UNICEF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Tap Project.”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16200000" flipH="1">
            <a:off x="3352799" y="3124200"/>
            <a:ext cx="2438400" cy="1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30659"/>
          <a:stretch>
            <a:fillRect/>
          </a:stretch>
        </p:blipFill>
        <p:spPr bwMode="auto">
          <a:xfrm>
            <a:off x="0" y="4076700"/>
            <a:ext cx="91440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STRATEGY &amp; POSITIONING</a:t>
            </a:r>
            <a:endParaRPr lang="en-US" dirty="0">
              <a:latin typeface="TradeGothic LT Bold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3352799" y="3124200"/>
            <a:ext cx="2438400" cy="1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304800" y="1166018"/>
            <a:ext cx="4114800" cy="457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400" b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“Using its </a:t>
            </a: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existing resources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 a </a:t>
            </a: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new way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UNICEF can leverage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affinity of Youthful Dreamers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 </a:t>
            </a: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create a cycle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that generates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continuous, sustainable revenue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 the</a:t>
            </a:r>
            <a:r>
              <a:rPr kumimoji="0" lang="en-US" sz="200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UNICEF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Tap Project.”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24400" y="1166018"/>
            <a:ext cx="4114800" cy="457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ctr">
              <a:spcBef>
                <a:spcPct val="20000"/>
              </a:spcBef>
              <a:buClr>
                <a:schemeClr val="accent1"/>
              </a:buClr>
            </a:pPr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algn="ctr">
              <a:spcBef>
                <a:spcPct val="20000"/>
              </a:spcBef>
              <a:buClr>
                <a:schemeClr val="accent1"/>
              </a:buClr>
            </a:pPr>
            <a:r>
              <a:rPr lang="en-US" sz="2800" b="1" dirty="0" smtClean="0">
                <a:solidFill>
                  <a:schemeClr val="accent5"/>
                </a:solidFill>
                <a:latin typeface="+mj-lt"/>
              </a:rPr>
              <a:t>Positioning</a:t>
            </a:r>
            <a:endParaRPr lang="en-US" sz="2000" b="1" dirty="0" smtClean="0">
              <a:solidFill>
                <a:schemeClr val="accent5"/>
              </a:solidFill>
              <a:latin typeface="+mj-lt"/>
            </a:endParaRPr>
          </a:p>
          <a:p>
            <a:pPr lvl="0" algn="ctr">
              <a:spcBef>
                <a:spcPct val="20000"/>
              </a:spcBef>
              <a:buClr>
                <a:schemeClr val="accent1"/>
              </a:buClr>
            </a:pPr>
            <a:endParaRPr lang="en-US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algn="ctr">
              <a:spcBef>
                <a:spcPct val="200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"To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Youthful Dreamers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</a:t>
            </a:r>
          </a:p>
          <a:p>
            <a:pPr lvl="0" algn="ctr">
              <a:spcBef>
                <a:spcPct val="200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 UNICEF Tap Project will become</a:t>
            </a:r>
          </a:p>
          <a:p>
            <a:pPr lvl="0" algn="ctr">
              <a:spcBef>
                <a:spcPct val="200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inspiring movement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algn="ctr">
              <a:spcBef>
                <a:spcPct val="200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by creating a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unique identity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algn="ctr">
              <a:spcBef>
                <a:spcPct val="200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that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directly connects peers</a:t>
            </a:r>
          </a:p>
          <a:p>
            <a:pPr lvl="0" algn="ctr">
              <a:spcBef>
                <a:spcPct val="200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through their beliefs </a:t>
            </a:r>
          </a:p>
          <a:p>
            <a:pPr lvl="0" algn="ctr">
              <a:spcBef>
                <a:spcPct val="200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 the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giving power of water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ROADMAP: LOOKING AHEAD</a:t>
            </a:r>
            <a:endParaRPr lang="en-US" dirty="0">
              <a:latin typeface="TradeGothic LT Bold" pitchFamily="2" charset="0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454436" y="2992338"/>
            <a:ext cx="7435111" cy="1254324"/>
            <a:chOff x="872761" y="3438926"/>
            <a:chExt cx="4080879" cy="1254324"/>
          </a:xfrm>
        </p:grpSpPr>
        <p:sp>
          <p:nvSpPr>
            <p:cNvPr id="5" name="TextBox 4"/>
            <p:cNvSpPr txBox="1"/>
            <p:nvPr/>
          </p:nvSpPr>
          <p:spPr>
            <a:xfrm>
              <a:off x="872761" y="3438926"/>
              <a:ext cx="4080879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bg1">
                      <a:lumMod val="85000"/>
                    </a:schemeClr>
                  </a:solidFill>
                </a:rPr>
                <a:t>SEGMENTATION &amp; STRATEGY</a:t>
              </a:r>
              <a:endParaRPr lang="en-US" sz="40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5841" y="3985364"/>
              <a:ext cx="390751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bg1">
                      <a:lumMod val="85000"/>
                    </a:schemeClr>
                  </a:solidFill>
                </a:rPr>
                <a:t>target donors &amp; strategic vision</a:t>
              </a:r>
              <a:endParaRPr lang="en-US" sz="40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454436" y="4876800"/>
            <a:ext cx="5267147" cy="1206163"/>
            <a:chOff x="3974660" y="1755576"/>
            <a:chExt cx="4341464" cy="1206163"/>
          </a:xfrm>
        </p:grpSpPr>
        <p:sp>
          <p:nvSpPr>
            <p:cNvPr id="8" name="TextBox 7"/>
            <p:cNvSpPr txBox="1"/>
            <p:nvPr/>
          </p:nvSpPr>
          <p:spPr>
            <a:xfrm>
              <a:off x="3974660" y="1755576"/>
              <a:ext cx="8636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bg1">
                      <a:lumMod val="85000"/>
                    </a:schemeClr>
                  </a:solidFill>
                </a:rPr>
                <a:t>IMC</a:t>
              </a:r>
              <a:endParaRPr lang="en-US" sz="40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74660" y="2253853"/>
              <a:ext cx="4341464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bg1">
                      <a:lumMod val="85000"/>
                    </a:schemeClr>
                  </a:solidFill>
                </a:rPr>
                <a:t>tactics &amp; support plan</a:t>
              </a:r>
              <a:endParaRPr lang="en-US" sz="40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0" name="Group 22"/>
          <p:cNvGrpSpPr/>
          <p:nvPr/>
        </p:nvGrpSpPr>
        <p:grpSpPr>
          <a:xfrm>
            <a:off x="454436" y="1145976"/>
            <a:ext cx="5778377" cy="1216224"/>
            <a:chOff x="-940107" y="5146476"/>
            <a:chExt cx="5778377" cy="1216224"/>
          </a:xfrm>
        </p:grpSpPr>
        <p:sp>
          <p:nvSpPr>
            <p:cNvPr id="11" name="TextBox 10"/>
            <p:cNvSpPr txBox="1"/>
            <p:nvPr/>
          </p:nvSpPr>
          <p:spPr>
            <a:xfrm>
              <a:off x="-940107" y="5146476"/>
              <a:ext cx="5778377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accent5"/>
                  </a:solidFill>
                </a:rPr>
                <a:t>SITUATIONAL ANALYSIS</a:t>
              </a:r>
              <a:endParaRPr lang="en-US" sz="4000" b="1" dirty="0">
                <a:solidFill>
                  <a:schemeClr val="accent5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940107" y="5654814"/>
              <a:ext cx="4463241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context &amp; research</a:t>
              </a:r>
              <a:endPara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TAP CYCLE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replace"/>
          <p:cNvGraphicFramePr/>
          <p:nvPr/>
        </p:nvGraphicFramePr>
        <p:xfrm>
          <a:off x="952500" y="1117600"/>
          <a:ext cx="7239000" cy="48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12"/>
          <p:cNvGrpSpPr/>
          <p:nvPr/>
        </p:nvGrpSpPr>
        <p:grpSpPr>
          <a:xfrm>
            <a:off x="1727957" y="990600"/>
            <a:ext cx="5875715" cy="4929664"/>
            <a:chOff x="1727957" y="990600"/>
            <a:chExt cx="5875715" cy="4929664"/>
          </a:xfrm>
        </p:grpSpPr>
        <p:sp>
          <p:nvSpPr>
            <p:cNvPr id="18" name="TextBox 17"/>
            <p:cNvSpPr txBox="1"/>
            <p:nvPr/>
          </p:nvSpPr>
          <p:spPr>
            <a:xfrm>
              <a:off x="3338945" y="990600"/>
              <a:ext cx="2475741" cy="106182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Incorporate</a:t>
              </a:r>
            </a:p>
            <a:p>
              <a:pPr algn="ctr"/>
              <a:r>
                <a:rPr lang="en-US" sz="21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IMPACT-ORIENTED</a:t>
              </a:r>
            </a:p>
            <a:p>
              <a:pPr algn="ctr"/>
              <a:r>
                <a:rPr lang="en-US" sz="21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MESSAGING</a:t>
              </a:r>
              <a:endParaRPr 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25245" y="3161268"/>
              <a:ext cx="1978427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>
                      <a:lumMod val="50000"/>
                    </a:schemeClr>
                  </a:solidFill>
                </a:rPr>
                <a:t>Build</a:t>
              </a:r>
            </a:p>
            <a:p>
              <a:pPr algn="ctr"/>
              <a:r>
                <a:rPr lang="en-US" sz="21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COMMUNITIES</a:t>
              </a:r>
              <a:endParaRPr 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4145" y="5181600"/>
              <a:ext cx="1945341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Increase</a:t>
              </a:r>
            </a:p>
            <a:p>
              <a:pPr algn="ctr"/>
              <a:r>
                <a:rPr lang="en-US" sz="21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ENGAGEMENT</a:t>
              </a:r>
              <a:endParaRPr 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27957" y="2999686"/>
              <a:ext cx="1701043" cy="106182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Drive</a:t>
              </a:r>
            </a:p>
            <a:p>
              <a:pPr algn="ctr"/>
              <a:r>
                <a:rPr lang="en-US" sz="21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RECURRING</a:t>
              </a:r>
            </a:p>
            <a:p>
              <a:pPr algn="ctr"/>
              <a:r>
                <a:rPr lang="en-US" sz="21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DONATIONS</a:t>
              </a:r>
              <a:endParaRPr 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THE TAP CYCLE</a:t>
            </a:r>
            <a:endParaRPr lang="en-US" dirty="0">
              <a:latin typeface="TradeGothic LT Bold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  <p:bldGraphic spid="11" grpId="2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in"/>
          <p:cNvGraphicFramePr/>
          <p:nvPr/>
        </p:nvGraphicFramePr>
        <p:xfrm>
          <a:off x="952500" y="1117600"/>
          <a:ext cx="7239000" cy="48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Rectangle 18"/>
          <p:cNvSpPr/>
          <p:nvPr/>
        </p:nvSpPr>
        <p:spPr>
          <a:xfrm>
            <a:off x="571500" y="2844800"/>
            <a:ext cx="8001000" cy="1371600"/>
          </a:xfrm>
          <a:prstGeom prst="rect">
            <a:avLst/>
          </a:prstGeom>
          <a:solidFill>
            <a:schemeClr val="bg1">
              <a:alpha val="90000"/>
            </a:schemeClr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show impact through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rational &amp; emotional appeals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connect tap project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perceptions with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unicef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4192" y="829017"/>
            <a:ext cx="3245248" cy="13849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Incorporate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IMPACT-ORIENTED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MESSAGING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THE TAP CYCLE</a:t>
            </a:r>
            <a:endParaRPr lang="en-US" dirty="0">
              <a:latin typeface="TradeGothic LT Bold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in"/>
          <p:cNvGraphicFramePr/>
          <p:nvPr/>
        </p:nvGraphicFramePr>
        <p:xfrm>
          <a:off x="952500" y="1117600"/>
          <a:ext cx="7239000" cy="48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replace"/>
          <p:cNvGraphicFramePr/>
          <p:nvPr/>
        </p:nvGraphicFramePr>
        <p:xfrm>
          <a:off x="952500" y="1117600"/>
          <a:ext cx="7239000" cy="48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287040" y="1044461"/>
            <a:ext cx="2579552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Build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COMMUNITIES</a:t>
            </a:r>
            <a:endParaRPr lang="en-US" sz="2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4192" y="829017"/>
            <a:ext cx="3245248" cy="13849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Incorporate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IMPACT-ORIENTED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MESSAGING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THE TAP CYCLE</a:t>
            </a:r>
            <a:endParaRPr lang="en-US" dirty="0">
              <a:latin typeface="TradeGothic LT Bold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1500" y="2844800"/>
            <a:ext cx="8001000" cy="1371600"/>
          </a:xfrm>
          <a:prstGeom prst="rect">
            <a:avLst/>
          </a:prstGeom>
          <a:solidFill>
            <a:schemeClr val="bg1">
              <a:alpha val="90000"/>
            </a:schemeClr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cultivate strong affinity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of youthful dreamers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positively reinforce beliefs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of youthful dreamers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2" grpId="1">
        <p:bldAsOne/>
      </p:bldGraphic>
      <p:bldGraphic spid="11" grpId="0">
        <p:bldAsOne/>
      </p:bldGraphic>
      <p:bldGraphic spid="11" grpId="1">
        <p:bldAsOne/>
      </p:bldGraphic>
      <p:bldP spid="16" grpId="0"/>
      <p:bldP spid="8" grpId="0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in"/>
          <p:cNvGraphicFramePr/>
          <p:nvPr/>
        </p:nvGraphicFramePr>
        <p:xfrm>
          <a:off x="952500" y="1117600"/>
          <a:ext cx="7239000" cy="48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replace"/>
          <p:cNvGraphicFramePr/>
          <p:nvPr/>
        </p:nvGraphicFramePr>
        <p:xfrm>
          <a:off x="952500" y="1117600"/>
          <a:ext cx="7239000" cy="48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08840" y="1044461"/>
            <a:ext cx="2535952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Increase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ENGAGEMENT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7040" y="1044461"/>
            <a:ext cx="2579552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Build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COMMUNITIES</a:t>
            </a:r>
            <a:endParaRPr lang="en-US" sz="2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THE TAP CYCLE</a:t>
            </a:r>
            <a:endParaRPr lang="en-US" dirty="0">
              <a:latin typeface="TradeGothic LT Bold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500" y="2844800"/>
            <a:ext cx="8001000" cy="1371600"/>
          </a:xfrm>
          <a:prstGeom prst="rect">
            <a:avLst/>
          </a:prstGeom>
          <a:solidFill>
            <a:schemeClr val="bg1">
              <a:alpha val="90000"/>
            </a:schemeClr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connect donors &amp; beneficiaries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with authentic stories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develop deeper connections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in donors &amp; the tap project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2" grpId="1">
        <p:bldAsOne/>
      </p:bldGraphic>
      <p:bldGraphic spid="11" grpId="0">
        <p:bldAsOne/>
      </p:bldGraphic>
      <p:bldGraphic spid="11" grpId="1">
        <p:bldAsOne/>
      </p:bldGraphic>
      <p:bldP spid="9" grpId="0"/>
      <p:bldP spid="18" grpId="0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in"/>
          <p:cNvGraphicFramePr/>
          <p:nvPr/>
        </p:nvGraphicFramePr>
        <p:xfrm>
          <a:off x="952500" y="1117600"/>
          <a:ext cx="7239000" cy="48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replace"/>
          <p:cNvGraphicFramePr/>
          <p:nvPr/>
        </p:nvGraphicFramePr>
        <p:xfrm>
          <a:off x="952500" y="1117600"/>
          <a:ext cx="7239000" cy="48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471416" y="829017"/>
            <a:ext cx="2210798" cy="13849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Drive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RECURRING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DONATIONS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08840" y="1044461"/>
            <a:ext cx="2535952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Increase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ENGAGEMENT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THE TAP CYCLE</a:t>
            </a:r>
            <a:endParaRPr lang="en-US" dirty="0">
              <a:latin typeface="TradeGothic LT Bold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00" y="2844800"/>
            <a:ext cx="8001000" cy="1371600"/>
          </a:xfrm>
          <a:prstGeom prst="rect">
            <a:avLst/>
          </a:prstGeom>
          <a:solidFill>
            <a:schemeClr val="bg1">
              <a:alpha val="90000"/>
            </a:schemeClr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supplement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existing restaurant model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provide outlets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to encourage more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frequent donations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2" grpId="1">
        <p:bldAsOne/>
      </p:bldGraphic>
      <p:bldGraphic spid="11" grpId="0">
        <p:bldAsOne/>
      </p:bldGraphic>
      <p:bldGraphic spid="11" grpId="1">
        <p:bldAsOne/>
      </p:bldGraphic>
      <p:bldP spid="14" grpId="0"/>
      <p:bldP spid="22" grpId="0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in"/>
          <p:cNvGraphicFramePr/>
          <p:nvPr/>
        </p:nvGraphicFramePr>
        <p:xfrm>
          <a:off x="952500" y="1117600"/>
          <a:ext cx="7239000" cy="48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replace"/>
          <p:cNvGraphicFramePr/>
          <p:nvPr/>
        </p:nvGraphicFramePr>
        <p:xfrm>
          <a:off x="952500" y="1117600"/>
          <a:ext cx="7239000" cy="48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471416" y="829017"/>
            <a:ext cx="2210798" cy="13849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Drive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RECURRING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DONATIONS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27957" y="990600"/>
            <a:ext cx="5875715" cy="4929664"/>
            <a:chOff x="1727957" y="990600"/>
            <a:chExt cx="5875715" cy="4929664"/>
          </a:xfrm>
        </p:grpSpPr>
        <p:sp>
          <p:nvSpPr>
            <p:cNvPr id="18" name="TextBox 17"/>
            <p:cNvSpPr txBox="1"/>
            <p:nvPr/>
          </p:nvSpPr>
          <p:spPr>
            <a:xfrm>
              <a:off x="3338945" y="990600"/>
              <a:ext cx="2475741" cy="106182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Incorporate</a:t>
              </a:r>
            </a:p>
            <a:p>
              <a:pPr algn="ctr"/>
              <a:r>
                <a:rPr lang="en-US" sz="21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IMPACT-ORIENTED</a:t>
              </a:r>
            </a:p>
            <a:p>
              <a:pPr algn="ctr"/>
              <a:r>
                <a:rPr lang="en-US" sz="21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MESSAGING</a:t>
              </a:r>
              <a:endParaRPr 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25245" y="3161268"/>
              <a:ext cx="1978427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>
                      <a:lumMod val="50000"/>
                    </a:schemeClr>
                  </a:solidFill>
                </a:rPr>
                <a:t>Build</a:t>
              </a:r>
            </a:p>
            <a:p>
              <a:pPr algn="ctr"/>
              <a:r>
                <a:rPr lang="en-US" sz="21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COMMUNITIES</a:t>
              </a:r>
              <a:endParaRPr 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4145" y="5181600"/>
              <a:ext cx="1945341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Increase</a:t>
              </a:r>
            </a:p>
            <a:p>
              <a:pPr algn="ctr"/>
              <a:r>
                <a:rPr lang="en-US" sz="21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ENGAGEMENT</a:t>
              </a:r>
              <a:endParaRPr 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27957" y="2999686"/>
              <a:ext cx="1701043" cy="106182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Drive</a:t>
              </a:r>
            </a:p>
            <a:p>
              <a:pPr algn="ctr"/>
              <a:r>
                <a:rPr lang="en-US" sz="21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RECURRING</a:t>
              </a:r>
            </a:p>
            <a:p>
              <a:pPr algn="ctr"/>
              <a:r>
                <a:rPr lang="en-US" sz="21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DONATIONS</a:t>
              </a:r>
              <a:endParaRPr 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THE TAP CYCLE</a:t>
            </a:r>
            <a:endParaRPr lang="en-US" dirty="0">
              <a:latin typeface="TradeGothic LT Bold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2" grpId="1">
        <p:bldAsOne/>
      </p:bldGraphic>
      <p:bldGraphic spid="11" grpId="0">
        <p:bldAsOne/>
      </p:bldGraphic>
      <p:bldGraphic spid="11" grpId="1">
        <p:bldAsOne/>
      </p:bldGraphic>
      <p:bldGraphic spid="11" grpId="2">
        <p:bldAsOne/>
      </p:bldGraphic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INTEGRATED MARKETING COMMUNICATIONS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in"/>
          <p:cNvGraphicFramePr/>
          <p:nvPr/>
        </p:nvGraphicFramePr>
        <p:xfrm>
          <a:off x="228600" y="1600200"/>
          <a:ext cx="4267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replace"/>
          <p:cNvGraphicFramePr/>
          <p:nvPr/>
        </p:nvGraphicFramePr>
        <p:xfrm>
          <a:off x="228600" y="1600200"/>
          <a:ext cx="4267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81124" y="1398494"/>
            <a:ext cx="2367829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Incorporate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IMPACT-ORIENTED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MESSAGING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INCORPORATE IMPACT-ORIENTED MESSAGING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17" name="Content Placeholder 3"/>
          <p:cNvGraphicFramePr>
            <a:graphicFrameLocks/>
          </p:cNvGraphicFramePr>
          <p:nvPr/>
        </p:nvGraphicFramePr>
        <p:xfrm>
          <a:off x="4743450" y="2305329"/>
          <a:ext cx="3714750" cy="224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750"/>
              </a:tblGrid>
              <a:tr h="33389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tactics</a:t>
                      </a:r>
                      <a:endParaRPr lang="en-US" sz="18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4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media</a:t>
                      </a:r>
                      <a:r>
                        <a:rPr lang="en-US" sz="18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 &amp; PR</a:t>
                      </a:r>
                      <a:endParaRPr lang="en-US" sz="18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39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‘water gives’ campaign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print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website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banner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ater Give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ROADMAP: LOOKING AHEAD</a:t>
            </a:r>
            <a:endParaRPr lang="en-US" dirty="0">
              <a:latin typeface="TradeGothic LT Bold" pitchFamily="2" charset="0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454436" y="2992338"/>
            <a:ext cx="7435111" cy="1254324"/>
            <a:chOff x="872761" y="3438926"/>
            <a:chExt cx="4080879" cy="1254324"/>
          </a:xfrm>
        </p:grpSpPr>
        <p:sp>
          <p:nvSpPr>
            <p:cNvPr id="5" name="TextBox 4"/>
            <p:cNvSpPr txBox="1"/>
            <p:nvPr/>
          </p:nvSpPr>
          <p:spPr>
            <a:xfrm>
              <a:off x="872761" y="3438926"/>
              <a:ext cx="4080879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accent5"/>
                  </a:solidFill>
                </a:rPr>
                <a:t>SEGMENTATION &amp; STRATEGY</a:t>
              </a:r>
              <a:endParaRPr lang="en-US" sz="4000" b="1" dirty="0">
                <a:solidFill>
                  <a:schemeClr val="accent5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5841" y="3985364"/>
              <a:ext cx="390751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target donors &amp; strategic vision</a:t>
              </a:r>
              <a:endPara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454436" y="4876800"/>
            <a:ext cx="5267147" cy="1206163"/>
            <a:chOff x="3974660" y="1755576"/>
            <a:chExt cx="4341464" cy="1206163"/>
          </a:xfrm>
        </p:grpSpPr>
        <p:sp>
          <p:nvSpPr>
            <p:cNvPr id="8" name="TextBox 7"/>
            <p:cNvSpPr txBox="1"/>
            <p:nvPr/>
          </p:nvSpPr>
          <p:spPr>
            <a:xfrm>
              <a:off x="3974660" y="1755576"/>
              <a:ext cx="8636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bg1">
                      <a:lumMod val="85000"/>
                    </a:schemeClr>
                  </a:solidFill>
                </a:rPr>
                <a:t>IMC</a:t>
              </a:r>
              <a:endParaRPr lang="en-US" sz="40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74660" y="2253853"/>
              <a:ext cx="4341464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bg1">
                      <a:lumMod val="85000"/>
                    </a:schemeClr>
                  </a:solidFill>
                </a:rPr>
                <a:t>tactics &amp; support plan</a:t>
              </a:r>
              <a:endParaRPr lang="en-US" sz="40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0" name="Group 22"/>
          <p:cNvGrpSpPr/>
          <p:nvPr/>
        </p:nvGrpSpPr>
        <p:grpSpPr>
          <a:xfrm>
            <a:off x="454436" y="1145976"/>
            <a:ext cx="5778377" cy="1216224"/>
            <a:chOff x="-940107" y="5146476"/>
            <a:chExt cx="5778377" cy="1216224"/>
          </a:xfrm>
        </p:grpSpPr>
        <p:sp>
          <p:nvSpPr>
            <p:cNvPr id="11" name="TextBox 10"/>
            <p:cNvSpPr txBox="1"/>
            <p:nvPr/>
          </p:nvSpPr>
          <p:spPr>
            <a:xfrm>
              <a:off x="-940107" y="5146476"/>
              <a:ext cx="5778377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bg1">
                      <a:lumMod val="85000"/>
                    </a:schemeClr>
                  </a:solidFill>
                </a:rPr>
                <a:t>SITUATIONAL ANALYSIS</a:t>
              </a:r>
              <a:endParaRPr lang="en-US" sz="40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940107" y="5654814"/>
              <a:ext cx="4463241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bg1">
                      <a:lumMod val="85000"/>
                    </a:schemeClr>
                  </a:solidFill>
                </a:rPr>
                <a:t>context &amp; research</a:t>
              </a:r>
              <a:endParaRPr lang="en-US" sz="40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638300" y="1600200"/>
            <a:ext cx="22297289" cy="3657600"/>
            <a:chOff x="2171700" y="1600200"/>
            <a:chExt cx="22297289" cy="3657600"/>
          </a:xfrm>
          <a:effectLst>
            <a:reflection blurRad="6350" stA="50000" endA="275" endPos="40000" dist="101600" dir="5400000" sy="-100000" algn="bl" rotWithShape="0"/>
          </a:effectLst>
        </p:grpSpPr>
        <p:pic>
          <p:nvPicPr>
            <p:cNvPr id="3" name="Picture 2" descr="print ad2.jpg"/>
            <p:cNvPicPr preferRelativeResize="0">
              <a:picLocks noChangeAspect="1"/>
            </p:cNvPicPr>
            <p:nvPr/>
          </p:nvPicPr>
          <p:blipFill>
            <a:blip r:embed="rId3" cstate="print"/>
            <a:srcRect l="538" r="538"/>
            <a:stretch>
              <a:fillRect/>
            </a:stretch>
          </p:blipFill>
          <p:spPr>
            <a:xfrm>
              <a:off x="7770231" y="1600200"/>
              <a:ext cx="5501363" cy="3657600"/>
            </a:xfrm>
            <a:prstGeom prst="rect">
              <a:avLst/>
            </a:prstGeom>
          </p:spPr>
        </p:pic>
        <p:pic>
          <p:nvPicPr>
            <p:cNvPr id="5" name="Picture 4" descr="print-ad1.jpg"/>
            <p:cNvPicPr preferRelativeResize="0">
              <a:picLocks noChangeAspect="1"/>
            </p:cNvPicPr>
            <p:nvPr/>
          </p:nvPicPr>
          <p:blipFill>
            <a:blip r:embed="rId4" cstate="print"/>
            <a:srcRect r="257"/>
            <a:stretch>
              <a:fillRect/>
            </a:stretch>
          </p:blipFill>
          <p:spPr>
            <a:xfrm>
              <a:off x="2171700" y="1600200"/>
              <a:ext cx="5501030" cy="3657600"/>
            </a:xfrm>
            <a:prstGeom prst="rect">
              <a:avLst/>
            </a:prstGeom>
          </p:spPr>
        </p:pic>
        <p:pic>
          <p:nvPicPr>
            <p:cNvPr id="6" name="Picture 5" descr="print ad2.jpg"/>
            <p:cNvPicPr preferRelativeResize="0">
              <a:picLocks noChangeAspect="1"/>
            </p:cNvPicPr>
            <p:nvPr/>
          </p:nvPicPr>
          <p:blipFill>
            <a:blip r:embed="rId3" cstate="print"/>
            <a:srcRect l="538" r="538"/>
            <a:stretch>
              <a:fillRect/>
            </a:stretch>
          </p:blipFill>
          <p:spPr>
            <a:xfrm>
              <a:off x="18967626" y="1600200"/>
              <a:ext cx="5501363" cy="3657600"/>
            </a:xfrm>
            <a:prstGeom prst="rect">
              <a:avLst/>
            </a:prstGeom>
          </p:spPr>
        </p:pic>
        <p:pic>
          <p:nvPicPr>
            <p:cNvPr id="17" name="Picture 16" descr="print-ad1.jpg"/>
            <p:cNvPicPr preferRelativeResize="0">
              <a:picLocks noChangeAspect="1"/>
            </p:cNvPicPr>
            <p:nvPr/>
          </p:nvPicPr>
          <p:blipFill>
            <a:blip r:embed="rId4" cstate="print"/>
            <a:srcRect r="257"/>
            <a:stretch>
              <a:fillRect/>
            </a:stretch>
          </p:blipFill>
          <p:spPr>
            <a:xfrm>
              <a:off x="13369095" y="1600200"/>
              <a:ext cx="5501030" cy="3657600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‘WATER GIVES’ PRINT CAMPAIGN</a:t>
            </a:r>
            <a:endParaRPr lang="en-US" dirty="0">
              <a:latin typeface="TradeGothic LT Bold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1.31805 0 " pathEditMode="relative" rAng="0" ptsTypes="AA">
                                      <p:cBhvr>
                                        <p:cTn id="9" dur="14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59091" t="17000" r="11039" b="40788"/>
          <a:stretch>
            <a:fillRect/>
          </a:stretch>
        </p:blipFill>
        <p:spPr bwMode="auto">
          <a:xfrm>
            <a:off x="2476500" y="3810000"/>
            <a:ext cx="5943600" cy="272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s://faculty-cafe.wharton.upenn.edu/eRoomReq/Files/faculty/MUSE/0_2378f/current%20website%20capture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https://faculty-cafe.wharton.upenn.edu/eRoomReq/Files/faculty/MUSE/0_2378f/current%20website%20capture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https://faculty-cafe.wharton.upenn.edu/eRoomReq/Files/faculty/MUSE/0_2378f/current%20website%20capture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current%20website%20capture.png"/>
          <p:cNvPicPr>
            <a:picLocks noChangeAspect="1"/>
          </p:cNvPicPr>
          <p:nvPr/>
        </p:nvPicPr>
        <p:blipFill>
          <a:blip r:embed="rId4" cstate="print"/>
          <a:srcRect t="1849" b="22193"/>
          <a:stretch>
            <a:fillRect/>
          </a:stretch>
        </p:blipFill>
        <p:spPr>
          <a:xfrm>
            <a:off x="723900" y="859369"/>
            <a:ext cx="5943600" cy="288912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CURRENT TAP PROJECT WEBSITE</a:t>
            </a:r>
            <a:endParaRPr lang="en-US" dirty="0">
              <a:latin typeface="TradeGothic LT Bold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‘WATER GIVES’ WEBSITE UPDATE</a:t>
            </a:r>
            <a:endParaRPr lang="en-US" dirty="0">
              <a:latin typeface="TradeGothic LT Bold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614861" y="1486308"/>
            <a:ext cx="10805168" cy="3878852"/>
            <a:chOff x="908167" y="1489574"/>
            <a:chExt cx="10805168" cy="3878852"/>
          </a:xfrm>
          <a:effectLst>
            <a:reflection blurRad="6350" stA="50000" endA="275" endPos="40000" dist="101600" dir="5400000" sy="-100000" algn="bl" rotWithShape="0"/>
          </a:effectLst>
        </p:grpSpPr>
        <p:pic>
          <p:nvPicPr>
            <p:cNvPr id="2" name="Picture 1" descr="home health.png"/>
            <p:cNvPicPr preferRelativeResize="0">
              <a:picLocks noChangeAspect="1"/>
            </p:cNvPicPr>
            <p:nvPr/>
          </p:nvPicPr>
          <p:blipFill>
            <a:blip r:embed="rId3" cstate="print"/>
            <a:srcRect l="1143" r="1143"/>
            <a:stretch>
              <a:fillRect/>
            </a:stretch>
          </p:blipFill>
          <p:spPr>
            <a:xfrm>
              <a:off x="908167" y="1489574"/>
              <a:ext cx="5360938" cy="3878852"/>
            </a:xfrm>
            <a:prstGeom prst="rect">
              <a:avLst/>
            </a:prstGeom>
          </p:spPr>
        </p:pic>
        <p:pic>
          <p:nvPicPr>
            <p:cNvPr id="3" name="Picture 2" descr="home education.png"/>
            <p:cNvPicPr preferRelativeResize="0">
              <a:picLocks noChangeAspect="1"/>
            </p:cNvPicPr>
            <p:nvPr/>
          </p:nvPicPr>
          <p:blipFill>
            <a:blip r:embed="rId4" cstate="print"/>
            <a:srcRect l="1202" r="1202"/>
            <a:stretch>
              <a:fillRect/>
            </a:stretch>
          </p:blipFill>
          <p:spPr>
            <a:xfrm>
              <a:off x="6358847" y="1491207"/>
              <a:ext cx="5354488" cy="387558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-0.5107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076 -4.93062E-6 L -0.96528 -4.93062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in"/>
          <p:cNvGraphicFramePr/>
          <p:nvPr/>
        </p:nvGraphicFramePr>
        <p:xfrm>
          <a:off x="228600" y="1600200"/>
          <a:ext cx="4267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replace"/>
          <p:cNvGraphicFramePr/>
          <p:nvPr/>
        </p:nvGraphicFramePr>
        <p:xfrm>
          <a:off x="228600" y="1600200"/>
          <a:ext cx="4267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937600" y="3075057"/>
            <a:ext cx="189346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Build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COMMUNITIES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BUILD COMMUNITIES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16" name="Content Placeholder 3"/>
          <p:cNvGraphicFramePr>
            <a:graphicFrameLocks/>
          </p:cNvGraphicFramePr>
          <p:nvPr/>
        </p:nvGraphicFramePr>
        <p:xfrm>
          <a:off x="4743450" y="2305329"/>
          <a:ext cx="3714750" cy="224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750"/>
              </a:tblGrid>
              <a:tr h="392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tactics</a:t>
                      </a:r>
                      <a:endParaRPr lang="en-US" sz="18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67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social media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facebook</a:t>
                      </a:r>
                      <a:endParaRPr lang="en-US" sz="1800" b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twitter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blogs</a:t>
                      </a:r>
                      <a:endParaRPr lang="en-US" sz="1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84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‘sister communities’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‘SISTER COMMUNITIES’</a:t>
            </a:r>
            <a:endParaRPr lang="en-US" dirty="0">
              <a:latin typeface="TradeGothic LT Bold" pitchFamily="2" charset="0"/>
            </a:endParaRPr>
          </a:p>
        </p:txBody>
      </p:sp>
      <p:pic>
        <p:nvPicPr>
          <p:cNvPr id="4" name="Picture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1678" y="2104642"/>
            <a:ext cx="6925070" cy="2648717"/>
          </a:xfrm>
          <a:prstGeom prst="rect">
            <a:avLst/>
          </a:prstGeom>
        </p:spPr>
      </p:pic>
      <p:pic>
        <p:nvPicPr>
          <p:cNvPr id="5" name="Picture 4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</p:spPr>
      </p:pic>
      <p:pic>
        <p:nvPicPr>
          <p:cNvPr id="6" name="Picture 5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</p:spPr>
      </p:pic>
      <p:pic>
        <p:nvPicPr>
          <p:cNvPr id="7" name="Picture 6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</p:spPr>
      </p:pic>
      <p:pic>
        <p:nvPicPr>
          <p:cNvPr id="8" name="Picture 7" descr="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</p:spPr>
      </p:pic>
      <p:pic>
        <p:nvPicPr>
          <p:cNvPr id="9" name="Picture 8" descr="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</p:spPr>
      </p:pic>
      <p:pic>
        <p:nvPicPr>
          <p:cNvPr id="10" name="Picture 9" descr="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</p:spPr>
      </p:pic>
      <p:pic>
        <p:nvPicPr>
          <p:cNvPr id="11" name="Picture 10" descr="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</p:spPr>
      </p:pic>
      <p:pic>
        <p:nvPicPr>
          <p:cNvPr id="12" name="Picture 11" descr="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</p:spPr>
      </p:pic>
      <p:pic>
        <p:nvPicPr>
          <p:cNvPr id="13" name="Picture 12" descr="1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937253" y="2104642"/>
            <a:ext cx="7269495" cy="2648717"/>
          </a:xfrm>
          <a:prstGeom prst="rect">
            <a:avLst/>
          </a:prstGeom>
        </p:spPr>
      </p:pic>
      <p:sp>
        <p:nvSpPr>
          <p:cNvPr id="32" name="Slide Number Placeholder 3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75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2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75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2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75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75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25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75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525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75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625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75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725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775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825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875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250"/>
                            </p:stCondLst>
                            <p:childTnLst>
                              <p:par>
                                <p:cTn id="2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9750"/>
                            </p:stCondLst>
                            <p:childTnLst>
                              <p:par>
                                <p:cTn id="2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in"/>
          <p:cNvGraphicFramePr/>
          <p:nvPr/>
        </p:nvGraphicFramePr>
        <p:xfrm>
          <a:off x="228600" y="1600200"/>
          <a:ext cx="4267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replace"/>
          <p:cNvGraphicFramePr/>
          <p:nvPr/>
        </p:nvGraphicFramePr>
        <p:xfrm>
          <a:off x="228600" y="1600200"/>
          <a:ext cx="4267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433180" y="4606256"/>
            <a:ext cx="186371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Increase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ENGAGEMENT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INCREASE ENGAGEMENT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15" name="Content Placeholder 3"/>
          <p:cNvGraphicFramePr>
            <a:graphicFrameLocks/>
          </p:cNvGraphicFramePr>
          <p:nvPr/>
        </p:nvGraphicFramePr>
        <p:xfrm>
          <a:off x="4743450" y="2305329"/>
          <a:ext cx="3714750" cy="214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750"/>
              </a:tblGrid>
              <a:tr h="137814">
                <a:tc>
                  <a:txBody>
                    <a:bodyPr/>
                    <a:lstStyle/>
                    <a:p>
                      <a:pPr algn="ctr" rtl="0"/>
                      <a:r>
                        <a:rPr lang="en-US" sz="36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tactics</a:t>
                      </a:r>
                      <a:endParaRPr lang="en-US" sz="18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76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‘pass the</a:t>
                      </a:r>
                      <a:r>
                        <a:rPr lang="en-US" sz="1800" b="1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 glass’</a:t>
                      </a:r>
                      <a:endParaRPr lang="en-US" sz="18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unique glass designs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celebrity</a:t>
                      </a:r>
                      <a:r>
                        <a:rPr lang="en-US" sz="1800" b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 involvement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glass tracking map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73267" y="1371600"/>
            <a:ext cx="14700033" cy="4341813"/>
            <a:chOff x="1029341" y="1655343"/>
            <a:chExt cx="14700033" cy="4341813"/>
          </a:xfrm>
          <a:effectLst/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17865" y="1655343"/>
              <a:ext cx="5611509" cy="434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reflection blurRad="6350" stA="50000" endA="275" endPos="40000" dist="101600" dir="5400000" sy="-100000" algn="bl" rotWithShape="0"/>
            </a:effectLst>
          </p:spPr>
        </p:pic>
        <p:pic>
          <p:nvPicPr>
            <p:cNvPr id="10" name="Picture 9" descr="passglass2.png"/>
            <p:cNvPicPr>
              <a:picLocks noChangeAspect="1"/>
            </p:cNvPicPr>
            <p:nvPr/>
          </p:nvPicPr>
          <p:blipFill>
            <a:blip r:embed="rId4" cstate="print"/>
            <a:srcRect l="16134" r="17210"/>
            <a:stretch>
              <a:fillRect/>
            </a:stretch>
          </p:blipFill>
          <p:spPr>
            <a:xfrm>
              <a:off x="2818678" y="2957116"/>
              <a:ext cx="1463040" cy="2717526"/>
            </a:xfrm>
            <a:prstGeom prst="rect">
              <a:avLst/>
            </a:prstGeom>
            <a:effectLst>
              <a:reflection blurRad="6350" stA="50000" endA="275" endPos="40000" dist="101600" dir="5400000" sy="-100000" algn="bl" rotWithShape="0"/>
            </a:effectLst>
          </p:spPr>
        </p:pic>
        <p:pic>
          <p:nvPicPr>
            <p:cNvPr id="11" name="Picture 10" descr="passglass3.png"/>
            <p:cNvPicPr>
              <a:picLocks noChangeAspect="1"/>
            </p:cNvPicPr>
            <p:nvPr/>
          </p:nvPicPr>
          <p:blipFill>
            <a:blip r:embed="rId5" cstate="print"/>
            <a:srcRect l="16089" r="17162"/>
            <a:stretch>
              <a:fillRect/>
            </a:stretch>
          </p:blipFill>
          <p:spPr>
            <a:xfrm>
              <a:off x="4608016" y="2923740"/>
              <a:ext cx="1463040" cy="2755135"/>
            </a:xfrm>
            <a:prstGeom prst="rect">
              <a:avLst/>
            </a:prstGeom>
            <a:effectLst>
              <a:reflection blurRad="6350" stA="50000" endA="275" endPos="40000" dist="101600" dir="5400000" sy="-100000" algn="bl" rotWithShape="0"/>
            </a:effec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 l="16134" r="17210"/>
            <a:stretch>
              <a:fillRect/>
            </a:stretch>
          </p:blipFill>
          <p:spPr bwMode="auto">
            <a:xfrm>
              <a:off x="8192142" y="2957118"/>
              <a:ext cx="1463040" cy="27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reflection blurRad="6350" stA="50000" endA="275" endPos="40000" dist="101600" dir="5400000" sy="-100000" algn="bl" rotWithShape="0"/>
            </a:effectLst>
          </p:spPr>
        </p:pic>
        <p:pic>
          <p:nvPicPr>
            <p:cNvPr id="15" name="Picture 14" descr="passglass5.png"/>
            <p:cNvPicPr>
              <a:picLocks noChangeAspect="1"/>
            </p:cNvPicPr>
            <p:nvPr/>
          </p:nvPicPr>
          <p:blipFill>
            <a:blip r:embed="rId7" cstate="print"/>
            <a:srcRect l="16134" r="17210"/>
            <a:stretch>
              <a:fillRect/>
            </a:stretch>
          </p:blipFill>
          <p:spPr>
            <a:xfrm>
              <a:off x="6402805" y="2957116"/>
              <a:ext cx="1463040" cy="2717526"/>
            </a:xfrm>
            <a:prstGeom prst="rect">
              <a:avLst/>
            </a:prstGeom>
            <a:effectLst>
              <a:reflection blurRad="6350" stA="50000" endA="275" endPos="40000" dist="101600" dir="5400000" sy="-100000" algn="bl" rotWithShape="0"/>
            </a:effectLst>
          </p:spPr>
        </p:pic>
        <p:pic>
          <p:nvPicPr>
            <p:cNvPr id="9" name="Picture 8" descr="passglass5.png"/>
            <p:cNvPicPr>
              <a:picLocks noChangeAspect="1"/>
            </p:cNvPicPr>
            <p:nvPr/>
          </p:nvPicPr>
          <p:blipFill>
            <a:blip r:embed="rId7" cstate="print"/>
            <a:srcRect l="16134" r="17210"/>
            <a:stretch>
              <a:fillRect/>
            </a:stretch>
          </p:blipFill>
          <p:spPr>
            <a:xfrm>
              <a:off x="1029341" y="2957116"/>
              <a:ext cx="1463040" cy="2717526"/>
            </a:xfrm>
            <a:prstGeom prst="rect">
              <a:avLst/>
            </a:prstGeom>
            <a:effectLst>
              <a:reflection blurRad="6350" stA="50000" endA="275" endPos="40000" dist="101600" dir="5400000" sy="-100000" algn="bl" rotWithShape="0"/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  <a:solidFill>
            <a:schemeClr val="tx1">
              <a:lumMod val="85000"/>
              <a:lumOff val="15000"/>
              <a:alpha val="88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0" y="-1"/>
              <a:ext cx="9144000" cy="42739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5599789"/>
              <a:ext cx="9144000" cy="1258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4273910"/>
              <a:ext cx="6263640" cy="1325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58880" y="4273909"/>
              <a:ext cx="885120" cy="1325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1" y="38404"/>
            <a:ext cx="9144001" cy="6819596"/>
            <a:chOff x="-1" y="-1"/>
            <a:chExt cx="9144001" cy="6819596"/>
          </a:xfrm>
          <a:solidFill>
            <a:schemeClr val="tx1">
              <a:lumMod val="85000"/>
              <a:lumOff val="15000"/>
              <a:alpha val="88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-1" y="-1"/>
              <a:ext cx="9144001" cy="3511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1" y="3739896"/>
              <a:ext cx="9144000" cy="3079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1" y="3511296"/>
              <a:ext cx="3131821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034330" y="3511295"/>
              <a:ext cx="510967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‘PASS THE GLASS’ CUP CONCEPT</a:t>
            </a:r>
            <a:endParaRPr lang="en-US" dirty="0">
              <a:latin typeface="TradeGothic LT Bold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5319E-6 L -0.69167 2.5531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in"/>
          <p:cNvGraphicFramePr/>
          <p:nvPr/>
        </p:nvGraphicFramePr>
        <p:xfrm>
          <a:off x="228600" y="1600200"/>
          <a:ext cx="4267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replace"/>
          <p:cNvGraphicFramePr/>
          <p:nvPr/>
        </p:nvGraphicFramePr>
        <p:xfrm>
          <a:off x="228600" y="1600200"/>
          <a:ext cx="4267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1840" y="2921169"/>
            <a:ext cx="162961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Drive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RECURRING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DONATIONS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DRIVE RECURRING DONATIONS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15" name="Content Placeholder 3"/>
          <p:cNvGraphicFramePr>
            <a:graphicFrameLocks/>
          </p:cNvGraphicFramePr>
          <p:nvPr/>
        </p:nvGraphicFramePr>
        <p:xfrm>
          <a:off x="4743450" y="2305329"/>
          <a:ext cx="3714750" cy="1806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750"/>
              </a:tblGrid>
              <a:tr h="464679">
                <a:tc>
                  <a:txBody>
                    <a:bodyPr/>
                    <a:lstStyle/>
                    <a:p>
                      <a:pPr algn="ctr" rtl="0"/>
                      <a:r>
                        <a:rPr lang="en-US" sz="36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tactics</a:t>
                      </a:r>
                      <a:endParaRPr lang="en-US" sz="1800" b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89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‘pass the glass’ partnerships</a:t>
                      </a:r>
                      <a:endParaRPr lang="en-US" sz="1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89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‘water gives education’</a:t>
                      </a:r>
                      <a:endParaRPr lang="en-US" sz="1800" b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89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Segoe UI" pitchFamily="34" charset="0"/>
                        </a:rPr>
                        <a:t>‘water gives beauty’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‘PASS THE GLASS’ PARTNERSHIPS</a:t>
            </a:r>
            <a:endParaRPr lang="en-US" dirty="0">
              <a:latin typeface="TradeGothic LT Bold" pitchFamily="2" charset="0"/>
            </a:endParaRPr>
          </a:p>
        </p:txBody>
      </p:sp>
      <p:sp>
        <p:nvSpPr>
          <p:cNvPr id="21506" name="AutoShape 2" descr="https://mail.google.com/mail/?attid=0.1&amp;disp=emb&amp;view=att&amp;th=127d6ada47208df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109670" y="975695"/>
            <a:ext cx="10204378" cy="4572000"/>
            <a:chOff x="1576410" y="977900"/>
            <a:chExt cx="10204378" cy="4572000"/>
          </a:xfrm>
          <a:effectLst>
            <a:reflection blurRad="6350" stA="50000" endA="275" endPos="40000" dist="101600" dir="5400000" sy="-100000" algn="bl" rotWithShape="0"/>
          </a:effectLst>
        </p:grpSpPr>
        <p:pic>
          <p:nvPicPr>
            <p:cNvPr id="1027" name="Picture 3" descr="H:\caseteam\passglass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85760" y="2606277"/>
              <a:ext cx="3927475" cy="2943623"/>
            </a:xfrm>
            <a:prstGeom prst="rect">
              <a:avLst/>
            </a:prstGeom>
            <a:noFill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76410" y="2606278"/>
              <a:ext cx="3927475" cy="2943622"/>
            </a:xfrm>
            <a:prstGeom prst="rect">
              <a:avLst/>
            </a:prstGeom>
            <a:noFill/>
          </p:spPr>
        </p:pic>
        <p:pic>
          <p:nvPicPr>
            <p:cNvPr id="7" name="Picture 2" descr="I:\caseteam\passglasssbux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1342" y="977900"/>
              <a:ext cx="3799446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-0.39201 -4.44444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201 -4.44444E-6 L -0.78073 -4.44444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‘WATER GIVES EDUCATION’</a:t>
            </a:r>
            <a:endParaRPr lang="en-US" dirty="0">
              <a:latin typeface="TradeGothic LT Bold" pitchFamily="2" charset="0"/>
            </a:endParaRPr>
          </a:p>
        </p:txBody>
      </p:sp>
      <p:sp>
        <p:nvSpPr>
          <p:cNvPr id="18434" name="AutoShape 2" descr="https://mail.google.com/mail/?attid=0.1&amp;disp=emb&amp;view=att&amp;th=127d63c5cd549b4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https://mail.google.com/mail/?attid=0.1&amp;disp=emb&amp;view=att&amp;th=127d63c5cd549b4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https://mail.google.com/mail/?attid=0.1&amp;disp=emb&amp;view=att&amp;th=127d63c5cd549b4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https://mail.google.com/mail/?attid=0.1&amp;disp=emb&amp;view=att&amp;th=127d63c5cd549b4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038600" y="952500"/>
            <a:ext cx="14849475" cy="4645025"/>
            <a:chOff x="2514600" y="952500"/>
            <a:chExt cx="14849475" cy="4645025"/>
          </a:xfrm>
          <a:effectLst>
            <a:reflection blurRad="6350" stA="50000" endA="275" endPos="40000" dist="101600" dir="5400000" sy="-100000" algn="bl" rotWithShape="0"/>
          </a:effectLst>
        </p:grpSpPr>
        <p:pic>
          <p:nvPicPr>
            <p:cNvPr id="11" name="Picture 10" descr="wgsticke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4600" y="3578225"/>
              <a:ext cx="4162425" cy="2019300"/>
            </a:xfrm>
            <a:prstGeom prst="rect">
              <a:avLst/>
            </a:prstGeom>
            <a:effectLst/>
          </p:spPr>
        </p:pic>
        <p:pic>
          <p:nvPicPr>
            <p:cNvPr id="12" name="Picture 11" descr="wgeducationlaptop.png"/>
            <p:cNvPicPr>
              <a:picLocks noChangeAspect="1"/>
            </p:cNvPicPr>
            <p:nvPr/>
          </p:nvPicPr>
          <p:blipFill>
            <a:blip r:embed="rId4" cstate="print"/>
            <a:srcRect l="8142" r="4071"/>
            <a:stretch>
              <a:fillRect/>
            </a:stretch>
          </p:blipFill>
          <p:spPr>
            <a:xfrm>
              <a:off x="6400800" y="2123866"/>
              <a:ext cx="5150742" cy="3473659"/>
            </a:xfrm>
            <a:prstGeom prst="rect">
              <a:avLst/>
            </a:prstGeom>
          </p:spPr>
        </p:pic>
        <p:pic>
          <p:nvPicPr>
            <p:cNvPr id="13" name="Picture 12" descr="wgeducatio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03544" y="952500"/>
              <a:ext cx="2033081" cy="4645025"/>
            </a:xfrm>
            <a:prstGeom prst="rect">
              <a:avLst/>
            </a:prstGeom>
          </p:spPr>
        </p:pic>
        <p:pic>
          <p:nvPicPr>
            <p:cNvPr id="14" name="Picture 13" descr="wgeducationbookstore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77900" y="2701925"/>
              <a:ext cx="3686175" cy="2895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45556 3.703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55 3.7037E-6 L -1.24583 3.703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ROADMAP: LOOKING AHEAD</a:t>
            </a:r>
            <a:endParaRPr lang="en-US" dirty="0">
              <a:latin typeface="TradeGothic LT Bold" pitchFamily="2" charset="0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454436" y="2992338"/>
            <a:ext cx="7435111" cy="1254324"/>
            <a:chOff x="872761" y="3438926"/>
            <a:chExt cx="4080879" cy="1254324"/>
          </a:xfrm>
        </p:grpSpPr>
        <p:sp>
          <p:nvSpPr>
            <p:cNvPr id="5" name="TextBox 4"/>
            <p:cNvSpPr txBox="1"/>
            <p:nvPr/>
          </p:nvSpPr>
          <p:spPr>
            <a:xfrm>
              <a:off x="872761" y="3438926"/>
              <a:ext cx="4080879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bg1">
                      <a:lumMod val="85000"/>
                    </a:schemeClr>
                  </a:solidFill>
                </a:rPr>
                <a:t>SEGMENTATION &amp; STRATEGY</a:t>
              </a:r>
              <a:endParaRPr lang="en-US" sz="40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5841" y="3985364"/>
              <a:ext cx="390751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bg1">
                      <a:lumMod val="85000"/>
                    </a:schemeClr>
                  </a:solidFill>
                </a:rPr>
                <a:t>target donors &amp; strategic vision</a:t>
              </a:r>
              <a:endParaRPr lang="en-US" sz="40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454436" y="4876800"/>
            <a:ext cx="5267147" cy="1206163"/>
            <a:chOff x="3974660" y="1755576"/>
            <a:chExt cx="4341464" cy="1206163"/>
          </a:xfrm>
        </p:grpSpPr>
        <p:sp>
          <p:nvSpPr>
            <p:cNvPr id="8" name="TextBox 7"/>
            <p:cNvSpPr txBox="1"/>
            <p:nvPr/>
          </p:nvSpPr>
          <p:spPr>
            <a:xfrm>
              <a:off x="3974660" y="1755576"/>
              <a:ext cx="8636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accent5"/>
                  </a:solidFill>
                </a:rPr>
                <a:t>IMC</a:t>
              </a:r>
              <a:endParaRPr lang="en-US" sz="4000" b="1" dirty="0">
                <a:solidFill>
                  <a:schemeClr val="accent5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74660" y="2253853"/>
              <a:ext cx="4341464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tactics &amp; support plan</a:t>
              </a:r>
              <a:endPara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0" name="Group 22"/>
          <p:cNvGrpSpPr/>
          <p:nvPr/>
        </p:nvGrpSpPr>
        <p:grpSpPr>
          <a:xfrm>
            <a:off x="454436" y="1145976"/>
            <a:ext cx="5778377" cy="1216224"/>
            <a:chOff x="-940107" y="5146476"/>
            <a:chExt cx="5778377" cy="1216224"/>
          </a:xfrm>
        </p:grpSpPr>
        <p:sp>
          <p:nvSpPr>
            <p:cNvPr id="11" name="TextBox 10"/>
            <p:cNvSpPr txBox="1"/>
            <p:nvPr/>
          </p:nvSpPr>
          <p:spPr>
            <a:xfrm>
              <a:off x="-940107" y="5146476"/>
              <a:ext cx="5778377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bg1">
                      <a:lumMod val="85000"/>
                    </a:schemeClr>
                  </a:solidFill>
                </a:rPr>
                <a:t>SITUATIONAL ANALYSIS</a:t>
              </a:r>
              <a:endParaRPr lang="en-US" sz="40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940107" y="5654814"/>
              <a:ext cx="4463241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000" b="1" dirty="0" smtClean="0">
                  <a:solidFill>
                    <a:schemeClr val="bg1">
                      <a:lumMod val="85000"/>
                    </a:schemeClr>
                  </a:solidFill>
                </a:rPr>
                <a:t>context &amp; research</a:t>
              </a:r>
              <a:endParaRPr lang="en-US" sz="40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‘WATER GIVES HEALTH’</a:t>
            </a:r>
            <a:endParaRPr lang="en-US" dirty="0">
              <a:latin typeface="TradeGothic LT Bold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64570" y="1562100"/>
            <a:ext cx="11125200" cy="3977640"/>
            <a:chOff x="1905000" y="1562100"/>
            <a:chExt cx="11125200" cy="3977640"/>
          </a:xfrm>
          <a:effectLst>
            <a:reflection blurRad="6350" stA="50000" endA="275" endPos="40000" dist="101600" dir="5400000" sy="-100000" algn="bl" rotWithShape="0"/>
          </a:effectLst>
        </p:grpSpPr>
        <p:pic>
          <p:nvPicPr>
            <p:cNvPr id="4" name="Picture 3" descr="spa flye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0" y="1565217"/>
              <a:ext cx="5143500" cy="3974523"/>
            </a:xfrm>
            <a:prstGeom prst="rect">
              <a:avLst/>
            </a:prstGeom>
            <a:effectLst/>
          </p:spPr>
        </p:pic>
        <p:pic>
          <p:nvPicPr>
            <p:cNvPr id="2050" name="Picture 2" descr="H:\caseteam\blisssp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93791" y="1562100"/>
              <a:ext cx="5436409" cy="39776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4.07407E-6 L -0.87291 -4.0740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IMC TIMELINE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93541421"/>
              </p:ext>
            </p:extLst>
          </p:nvPr>
        </p:nvGraphicFramePr>
        <p:xfrm>
          <a:off x="342901" y="1011936"/>
          <a:ext cx="8229597" cy="3227832"/>
        </p:xfrm>
        <a:graphic>
          <a:graphicData uri="http://schemas.openxmlformats.org/drawingml/2006/table">
            <a:tbl>
              <a:tblPr/>
              <a:tblGrid>
                <a:gridCol w="1829085"/>
                <a:gridCol w="533376"/>
                <a:gridCol w="533376"/>
                <a:gridCol w="533376"/>
                <a:gridCol w="533376"/>
                <a:gridCol w="533376"/>
                <a:gridCol w="533376"/>
                <a:gridCol w="533376"/>
                <a:gridCol w="533376"/>
                <a:gridCol w="533376"/>
                <a:gridCol w="533376"/>
                <a:gridCol w="533376"/>
                <a:gridCol w="533376"/>
              </a:tblGrid>
              <a:tr h="3048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incorporate</a:t>
                      </a:r>
                    </a:p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impact-oriented messaging</a:t>
                      </a:r>
                      <a:endParaRPr lang="en-US" sz="1100" b="1" i="0" u="none" strike="noStrike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build</a:t>
                      </a:r>
                    </a:p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communities </a:t>
                      </a:r>
                      <a:endParaRPr lang="en-US" sz="1100" b="1" i="0" u="none" strike="noStrike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increase</a:t>
                      </a:r>
                    </a:p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Engagement</a:t>
                      </a:r>
                      <a:endParaRPr lang="en-US" sz="1100" b="1" i="0" u="none" strike="noStrike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drive</a:t>
                      </a:r>
                    </a:p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recurring donations</a:t>
                      </a:r>
                      <a:endParaRPr lang="en-US" sz="1100" b="1" i="0" u="none" strike="noStrike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lumMod val="20000"/>
                        <a:lumOff val="80000"/>
                      </a:srgbClr>
                    </a:solidFill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imc</a:t>
                      </a:r>
                      <a:r>
                        <a:rPr lang="en-US" sz="11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 tactic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mar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apr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may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jun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jul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aug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sep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oct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nov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dec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jan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feb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media &amp; pr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‘txt4tap’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website content update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‘water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 gives’ </a:t>
                      </a:r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print ads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‘water</a:t>
                      </a:r>
                      <a:r>
                        <a:rPr lang="en-US" sz="1100" b="0" i="0" u="none" strike="noStrike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gives’ </a:t>
                      </a:r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banner ads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volunteer training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noFill/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social media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‘sister communities’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‘pass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 the glass’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‘water gives education’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‘water gives health’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8069751"/>
              </p:ext>
            </p:extLst>
          </p:nvPr>
        </p:nvGraphicFramePr>
        <p:xfrm>
          <a:off x="342901" y="4608576"/>
          <a:ext cx="8229599" cy="1557528"/>
        </p:xfrm>
        <a:graphic>
          <a:graphicData uri="http://schemas.openxmlformats.org/drawingml/2006/table">
            <a:tbl>
              <a:tblPr/>
              <a:tblGrid>
                <a:gridCol w="1829579"/>
                <a:gridCol w="533335"/>
                <a:gridCol w="533335"/>
                <a:gridCol w="533335"/>
                <a:gridCol w="533335"/>
                <a:gridCol w="533335"/>
                <a:gridCol w="533335"/>
                <a:gridCol w="533335"/>
                <a:gridCol w="533335"/>
                <a:gridCol w="533335"/>
                <a:gridCol w="533335"/>
                <a:gridCol w="533335"/>
                <a:gridCol w="533335"/>
              </a:tblGrid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donation driver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mar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apr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may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jun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jul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aug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sep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oct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nov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dec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jan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feb</a:t>
                      </a:r>
                      <a:endParaRPr lang="en-US" sz="11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‘water week’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‘txt4tap’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‘sister communities’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‘pass the glass’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‘water gives education’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noFill/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505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‘water give health’</a:t>
                      </a:r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marT="27432" marB="27432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IMC BUDGET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222182"/>
              </p:ext>
            </p:extLst>
          </p:nvPr>
        </p:nvGraphicFramePr>
        <p:xfrm>
          <a:off x="1661785" y="2084230"/>
          <a:ext cx="5867400" cy="2804160"/>
        </p:xfrm>
        <a:graphic>
          <a:graphicData uri="http://schemas.openxmlformats.org/drawingml/2006/table">
            <a:tbl>
              <a:tblPr/>
              <a:tblGrid>
                <a:gridCol w="2019300"/>
                <a:gridCol w="3848100"/>
              </a:tblGrid>
              <a:tr h="14369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initiative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cost</a:t>
                      </a:r>
                      <a:endParaRPr lang="en-US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69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‘water gives’ campaign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$10,421.00</a:t>
                      </a:r>
                      <a:endParaRPr lang="en-US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3573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website</a:t>
                      </a:r>
                      <a:r>
                        <a:rPr lang="en-US" sz="1400" baseline="0" dirty="0" smtClean="0"/>
                        <a:t> update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$2134.00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279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‘water gives’ fundraising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$106,600.00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279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‘pass the glass’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$112,739.00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279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social</a:t>
                      </a:r>
                      <a:r>
                        <a:rPr lang="en-US" sz="1400" baseline="0" dirty="0" smtClean="0"/>
                        <a:t> media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$2,040.00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279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public transportation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$7,300.00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279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other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$28,008.00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694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accent5"/>
                          </a:solidFill>
                        </a:rPr>
                        <a:t>total</a:t>
                      </a:r>
                      <a:endParaRPr lang="en-US" sz="1800" b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$269,242.00</a:t>
                      </a:r>
                      <a:endParaRPr lang="en-US" sz="1800" b="1" i="0" u="none" strike="noStrike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967335"/>
            <a:ext cx="8229600" cy="923330"/>
          </a:xfrm>
        </p:spPr>
        <p:txBody>
          <a:bodyPr/>
          <a:lstStyle/>
          <a:p>
            <a:r>
              <a:rPr lang="en-US" dirty="0" smtClean="0"/>
              <a:t>TAKEAWAYS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FINANCIAL PROJECTIONS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922623231"/>
              </p:ext>
            </p:extLst>
          </p:nvPr>
        </p:nvGraphicFramePr>
        <p:xfrm>
          <a:off x="2288984" y="932675"/>
          <a:ext cx="5638800" cy="5398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OUR SOLUTIONS</a:t>
            </a:r>
            <a:endParaRPr lang="en-US" dirty="0">
              <a:latin typeface="TradeGothic LT Bold" pitchFamily="2" charset="0"/>
            </a:endParaRPr>
          </a:p>
        </p:txBody>
      </p:sp>
      <p:pic>
        <p:nvPicPr>
          <p:cNvPr id="19" name="Picture 18" descr="solutions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5391" y="942900"/>
            <a:ext cx="4646909" cy="5457900"/>
          </a:xfrm>
          <a:prstGeom prst="rect">
            <a:avLst/>
          </a:prstGeom>
        </p:spPr>
      </p:pic>
      <p:pic>
        <p:nvPicPr>
          <p:cNvPr id="20" name="Picture 19" descr="solutions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5391" y="942900"/>
            <a:ext cx="4646909" cy="5457900"/>
          </a:xfrm>
          <a:prstGeom prst="rect">
            <a:avLst/>
          </a:prstGeom>
        </p:spPr>
      </p:pic>
      <p:pic>
        <p:nvPicPr>
          <p:cNvPr id="21" name="Picture 20" descr="solutions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25391" y="942900"/>
            <a:ext cx="4646909" cy="5457900"/>
          </a:xfrm>
          <a:prstGeom prst="rect">
            <a:avLst/>
          </a:prstGeom>
        </p:spPr>
      </p:pic>
      <p:pic>
        <p:nvPicPr>
          <p:cNvPr id="22" name="Picture 21" descr="Solutions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3709" y="942900"/>
            <a:ext cx="4638591" cy="5457900"/>
          </a:xfrm>
          <a:prstGeom prst="rect">
            <a:avLst/>
          </a:prstGeom>
        </p:spPr>
      </p:pic>
      <p:pic>
        <p:nvPicPr>
          <p:cNvPr id="18" name="Picture 17" descr="solutions 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3709" y="942900"/>
            <a:ext cx="4638591" cy="5457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14500" y="836450"/>
            <a:ext cx="647700" cy="555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24100" y="766262"/>
            <a:ext cx="4914900" cy="22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int-ad1.jpg"/>
          <p:cNvPicPr/>
          <p:nvPr/>
        </p:nvPicPr>
        <p:blipFill>
          <a:blip r:embed="rId3" cstate="print"/>
          <a:srcRect b="10534"/>
          <a:stretch>
            <a:fillRect/>
          </a:stretch>
        </p:blipFill>
        <p:spPr>
          <a:xfrm>
            <a:off x="0" y="3988"/>
            <a:ext cx="9163588" cy="5177612"/>
          </a:xfrm>
          <a:prstGeom prst="rect">
            <a:avLst/>
          </a:prstGeom>
        </p:spPr>
      </p:pic>
      <p:pic>
        <p:nvPicPr>
          <p:cNvPr id="4" name="Picture 3" descr="unicef tap project vertical logo.jpg"/>
          <p:cNvPicPr>
            <a:picLocks noChangeAspect="1"/>
          </p:cNvPicPr>
          <p:nvPr/>
        </p:nvPicPr>
        <p:blipFill>
          <a:blip r:embed="rId4" cstate="print"/>
          <a:srcRect l="16540" t="9756" r="14146" b="10976"/>
          <a:stretch>
            <a:fillRect/>
          </a:stretch>
        </p:blipFill>
        <p:spPr>
          <a:xfrm>
            <a:off x="4038600" y="5321808"/>
            <a:ext cx="1219200" cy="13942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QUESTIONS?</a:t>
            </a:r>
            <a:endParaRPr lang="en-US" dirty="0">
              <a:latin typeface="TradeGothic LT Bold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7459" y="1659285"/>
            <a:ext cx="71490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swot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2" action="ppaction://hlinksldjump"/>
              </a:rPr>
              <a:t>[s]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3" action="ppaction://hlinksldjump"/>
              </a:rPr>
              <a:t>[w]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4" action="ppaction://hlinksldjump"/>
              </a:rPr>
              <a:t>[o]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5" action="ppaction://hlinksldjump"/>
              </a:rPr>
              <a:t>[t]</a:t>
            </a:r>
            <a:endParaRPr lang="en-US" sz="2800" dirty="0" smtClean="0"/>
          </a:p>
          <a:p>
            <a:pPr algn="ctr"/>
            <a:r>
              <a:rPr lang="en-US" sz="2800" dirty="0" smtClean="0"/>
              <a:t>research </a:t>
            </a:r>
            <a:r>
              <a:rPr lang="en-US" sz="2800" dirty="0" smtClean="0">
                <a:hlinkClick r:id="rId6" action="ppaction://hlinksldjump"/>
              </a:rPr>
              <a:t>[methodology]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7" action="ppaction://hlinksldjump"/>
              </a:rPr>
              <a:t>[takeaways]</a:t>
            </a:r>
            <a:endParaRPr lang="en-US" sz="2800" dirty="0" smtClean="0"/>
          </a:p>
          <a:p>
            <a:pPr algn="ctr"/>
            <a:r>
              <a:rPr lang="en-US" sz="2800" dirty="0" smtClean="0">
                <a:hlinkClick r:id="rId8" action="ppaction://hlinksldjump"/>
              </a:rPr>
              <a:t>[segmentation]</a:t>
            </a:r>
            <a:endParaRPr lang="en-US" sz="2800" dirty="0" smtClean="0"/>
          </a:p>
          <a:p>
            <a:pPr algn="ctr"/>
            <a:r>
              <a:rPr lang="en-US" sz="2800" dirty="0" smtClean="0">
                <a:hlinkClick r:id="rId9" action="ppaction://hlinksldjump"/>
              </a:rPr>
              <a:t>[strategy &amp; positioning]</a:t>
            </a:r>
            <a:endParaRPr lang="en-US" sz="2800" dirty="0" smtClean="0"/>
          </a:p>
          <a:p>
            <a:pPr algn="ctr"/>
            <a:r>
              <a:rPr lang="en-US" sz="2800" dirty="0" smtClean="0">
                <a:hlinkClick r:id="rId10" action="ppaction://hlinksldjump"/>
              </a:rPr>
              <a:t>[the tap cycle]</a:t>
            </a:r>
            <a:endParaRPr lang="en-US" sz="2800" dirty="0" smtClean="0"/>
          </a:p>
          <a:p>
            <a:pPr algn="ctr"/>
            <a:r>
              <a:rPr lang="en-US" sz="2800" dirty="0" err="1" smtClean="0"/>
              <a:t>imc</a:t>
            </a:r>
            <a:r>
              <a:rPr lang="en-US" sz="2800" dirty="0" smtClean="0"/>
              <a:t> tactics </a:t>
            </a:r>
            <a:r>
              <a:rPr lang="en-US" sz="2800" dirty="0" smtClean="0">
                <a:hlinkClick r:id="rId11" action="ppaction://hlinksldjump"/>
              </a:rPr>
              <a:t>[1]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12" action="ppaction://hlinksldjump"/>
              </a:rPr>
              <a:t>[2]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13" action="ppaction://hlinksldjump"/>
              </a:rPr>
              <a:t>[3]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14" action="ppaction://hlinksldjump"/>
              </a:rPr>
              <a:t>[4]</a:t>
            </a:r>
            <a:endParaRPr lang="en-US" sz="2800" dirty="0" smtClean="0"/>
          </a:p>
          <a:p>
            <a:pPr algn="ctr"/>
            <a:r>
              <a:rPr lang="en-US" sz="2800" dirty="0" err="1" smtClean="0"/>
              <a:t>imc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15" action="ppaction://hlinksldjump"/>
              </a:rPr>
              <a:t>[timeline]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16" action="ppaction://hlinksldjump"/>
              </a:rPr>
              <a:t>[budget]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17" action="ppaction://hlinksldjump"/>
              </a:rPr>
              <a:t>[projections]</a:t>
            </a:r>
            <a:endParaRPr lang="en-US" sz="2800" dirty="0" smtClean="0"/>
          </a:p>
          <a:p>
            <a:pPr algn="ctr"/>
            <a:r>
              <a:rPr lang="en-US" sz="2800" dirty="0" smtClean="0">
                <a:hlinkClick r:id="rId18" action="ppaction://hlinksldjump"/>
              </a:rPr>
              <a:t>[summary]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SITUATIONAL ANALYSIS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SWOT ANALYSIS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288165" y="948531"/>
          <a:ext cx="8567670" cy="488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"/>
                <a:gridCol w="4068951"/>
                <a:gridCol w="4068951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internal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external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3025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positive</a:t>
                      </a:r>
                      <a:endParaRPr 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strengths</a:t>
                      </a:r>
                      <a:endParaRPr lang="en-US" sz="18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opportunities</a:t>
                      </a:r>
                      <a:endParaRPr lang="en-US" sz="1800" b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3025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negative</a:t>
                      </a:r>
                      <a:endParaRPr 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weaknesses</a:t>
                      </a:r>
                      <a:endParaRPr lang="en-US" sz="1800" b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threats</a:t>
                      </a:r>
                      <a:endParaRPr lang="en-US" sz="1800" b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Segoe UI" pitchFamily="34" charset="0"/>
                      </a:endParaRPr>
                    </a:p>
                    <a:p>
                      <a:pPr marL="280988" indent="-169863" algn="ctr" defTabSz="914400" rtl="0" eaLnBrk="1" latinLnBrk="0" hangingPunct="1">
                        <a:buSzPct val="90000"/>
                        <a:buFontTx/>
                        <a:buNone/>
                      </a:pPr>
                      <a:endParaRPr lang="en-US" sz="1800" b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adeGothic LT Bold" pitchFamily="2" charset="0"/>
              </a:rPr>
              <a:t>SWOT ANALYSIS</a:t>
            </a:r>
            <a:endParaRPr lang="en-US" dirty="0">
              <a:latin typeface="TradeGothic LT Bold" pitchFamily="2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288165" y="948531"/>
          <a:ext cx="8567670" cy="488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"/>
                <a:gridCol w="4068951"/>
                <a:gridCol w="4068951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internal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external</a:t>
                      </a:r>
                      <a:endParaRPr lang="en-US" sz="16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3025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positive</a:t>
                      </a:r>
                      <a:endParaRPr 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accent5"/>
                          </a:solidFill>
                          <a:latin typeface="+mj-lt"/>
                          <a:cs typeface="Segoe UI" pitchFamily="34" charset="0"/>
                        </a:rPr>
                        <a:t>strengths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11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dedicated local volunteers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existing partnerships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5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  <a:p>
                      <a:pPr marL="0" indent="0" algn="ctr">
                        <a:buSzPct val="90000"/>
                        <a:buFontTx/>
                        <a:buNone/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novel business model</a:t>
                      </a: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opportunities</a:t>
                      </a:r>
                      <a:endParaRPr lang="en-US" sz="1800" b="0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ea typeface="+mn-ea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3025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negative</a:t>
                      </a:r>
                      <a:endParaRPr lang="en-US" sz="1400" b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cs typeface="Segoe UI" pitchFamily="34" charset="0"/>
                      </a:endParaRPr>
                    </a:p>
                  </a:txBody>
                  <a:tcPr marT="91440" marB="91440" vert="vert27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weaknesses</a:t>
                      </a:r>
                      <a:endParaRPr lang="en-US" sz="1800" b="0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ea typeface="+mn-ea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800" b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cs typeface="Segoe UI" pitchFamily="34" charset="0"/>
                        </a:rPr>
                        <a:t>threats</a:t>
                      </a:r>
                      <a:endParaRPr lang="en-US" sz="1800" b="0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ea typeface="+mn-ea"/>
                        <a:cs typeface="Segoe UI" pitchFamily="34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1FF9-8532-4722-9871-145AD850FC8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ap projec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00AEEF"/>
      </a:accent5>
      <a:accent6>
        <a:srgbClr val="7ED3F7"/>
      </a:accent6>
      <a:hlink>
        <a:srgbClr val="00AEEF"/>
      </a:hlink>
      <a:folHlink>
        <a:srgbClr val="00AEEF"/>
      </a:folHlink>
    </a:clrScheme>
    <a:fontScheme name="Custom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4628</TotalTime>
  <Words>1686</Words>
  <Application>Microsoft Office PowerPoint</Application>
  <PresentationFormat>On-screen Show (4:3)</PresentationFormat>
  <Paragraphs>940</Paragraphs>
  <Slides>67</Slides>
  <Notes>65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</vt:lpstr>
      <vt:lpstr>TradeGothic LT Bold</vt:lpstr>
      <vt:lpstr>Tw Cen MT</vt:lpstr>
      <vt:lpstr>Corbel</vt:lpstr>
      <vt:lpstr>Wingdings</vt:lpstr>
      <vt:lpstr>Wingdings 2</vt:lpstr>
      <vt:lpstr>Calibri</vt:lpstr>
      <vt:lpstr>Constantia</vt:lpstr>
      <vt:lpstr>Fette Engschrift</vt:lpstr>
      <vt:lpstr>Segoe UI</vt:lpstr>
      <vt:lpstr>Office Theme</vt:lpstr>
      <vt:lpstr>PowerPoint Presentation</vt:lpstr>
      <vt:lpstr>THE WATER CRISIS</vt:lpstr>
      <vt:lpstr>CASE OBJECTIVES</vt:lpstr>
      <vt:lpstr>ROADMAP: LOOKING AHEAD</vt:lpstr>
      <vt:lpstr>ROADMAP: LOOKING AHEAD</vt:lpstr>
      <vt:lpstr>ROADMAP: LOOKING AHEAD</vt:lpstr>
      <vt:lpstr>SITUATIONAL ANALYSIS</vt:lpstr>
      <vt:lpstr>SWOT ANALYSIS</vt:lpstr>
      <vt:lpstr>SWOT ANALYSIS</vt:lpstr>
      <vt:lpstr>SWOT ANALYSIS</vt:lpstr>
      <vt:lpstr>SWOT ANALYSIS</vt:lpstr>
      <vt:lpstr>SWOT ANALYSIS</vt:lpstr>
      <vt:lpstr>COMPETITIVE ANALYSIS</vt:lpstr>
      <vt:lpstr>COMPETITIVE COMPARISONS</vt:lpstr>
      <vt:lpstr>RESEARCH METHODOLOGY</vt:lpstr>
      <vt:lpstr>RESEARCH METHODOLOGY</vt:lpstr>
      <vt:lpstr>RESEARCH METHODOLOGY</vt:lpstr>
      <vt:lpstr>RESEARCH METHODOLOGY</vt:lpstr>
      <vt:lpstr>RESEARCH TAKEAWAYS </vt:lpstr>
      <vt:lpstr>RESEARCH TAKEAWAYS </vt:lpstr>
      <vt:lpstr>RESEARCH TAKEAWAYS </vt:lpstr>
      <vt:lpstr>SEGMENTATION</vt:lpstr>
      <vt:lpstr>SEGMENTATION</vt:lpstr>
      <vt:lpstr>SEGMENTATION</vt:lpstr>
      <vt:lpstr>SEGMENTATION</vt:lpstr>
      <vt:lpstr>SEGMENTATION</vt:lpstr>
      <vt:lpstr>SEGMENT COMPARISON</vt:lpstr>
      <vt:lpstr>SEGMENT COMPARISON</vt:lpstr>
      <vt:lpstr>SEGMENT COMPARISON</vt:lpstr>
      <vt:lpstr>SEGMENT COMPARISON</vt:lpstr>
      <vt:lpstr>SEGMENT COMPARISON</vt:lpstr>
      <vt:lpstr>SEGMENT COMPARISON</vt:lpstr>
      <vt:lpstr>SEGMENT COMPARISON</vt:lpstr>
      <vt:lpstr>SEGMENT COMPARISON</vt:lpstr>
      <vt:lpstr>SEGMENT COMPARISON</vt:lpstr>
      <vt:lpstr>STRATEGY</vt:lpstr>
      <vt:lpstr>STRATEGY &amp; POSITIONING</vt:lpstr>
      <vt:lpstr>STRATEGY &amp; POSITIONING</vt:lpstr>
      <vt:lpstr>STRATEGY &amp; POSITIONING</vt:lpstr>
      <vt:lpstr>THE TAP CYCLE</vt:lpstr>
      <vt:lpstr>THE TAP CYCLE</vt:lpstr>
      <vt:lpstr>THE TAP CYCLE</vt:lpstr>
      <vt:lpstr>THE TAP CYCLE</vt:lpstr>
      <vt:lpstr>THE TAP CYCLE</vt:lpstr>
      <vt:lpstr>THE TAP CYCLE</vt:lpstr>
      <vt:lpstr>THE TAP CYCLE</vt:lpstr>
      <vt:lpstr>INTEGRATED MARKETING COMMUNICATIONS</vt:lpstr>
      <vt:lpstr>INCORPORATE IMPACT-ORIENTED MESSAGING</vt:lpstr>
      <vt:lpstr>PowerPoint Presentation</vt:lpstr>
      <vt:lpstr>‘WATER GIVES’ PRINT CAMPAIGN</vt:lpstr>
      <vt:lpstr>CURRENT TAP PROJECT WEBSITE</vt:lpstr>
      <vt:lpstr>‘WATER GIVES’ WEBSITE UPDATE</vt:lpstr>
      <vt:lpstr>BUILD COMMUNITIES</vt:lpstr>
      <vt:lpstr>‘SISTER COMMUNITIES’</vt:lpstr>
      <vt:lpstr>INCREASE ENGAGEMENT</vt:lpstr>
      <vt:lpstr>‘PASS THE GLASS’ CUP CONCEPT</vt:lpstr>
      <vt:lpstr>DRIVE RECURRING DONATIONS</vt:lpstr>
      <vt:lpstr>‘PASS THE GLASS’ PARTNERSHIPS</vt:lpstr>
      <vt:lpstr>‘WATER GIVES EDUCATION’</vt:lpstr>
      <vt:lpstr>‘WATER GIVES HEALTH’</vt:lpstr>
      <vt:lpstr>IMC TIMELINE</vt:lpstr>
      <vt:lpstr>IMC BUDGET</vt:lpstr>
      <vt:lpstr>TAKEAWAYS</vt:lpstr>
      <vt:lpstr>FINANCIAL PROJECTIONS</vt:lpstr>
      <vt:lpstr>OUR SOLUTIONS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Roadmap – a look ahead</dc:title>
  <dc:creator>Cathy</dc:creator>
  <cp:lastModifiedBy>Jason</cp:lastModifiedBy>
  <cp:revision>393</cp:revision>
  <dcterms:created xsi:type="dcterms:W3CDTF">2010-03-18T01:36:16Z</dcterms:created>
  <dcterms:modified xsi:type="dcterms:W3CDTF">2012-03-30T07:25:10Z</dcterms:modified>
</cp:coreProperties>
</file>